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3" r:id="rId2"/>
    <p:sldId id="284" r:id="rId3"/>
    <p:sldId id="258" r:id="rId4"/>
    <p:sldId id="270" r:id="rId5"/>
    <p:sldId id="280" r:id="rId6"/>
    <p:sldId id="281" r:id="rId7"/>
    <p:sldId id="282" r:id="rId8"/>
    <p:sldId id="271" r:id="rId9"/>
    <p:sldId id="285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9" autoAdjust="0"/>
    <p:restoredTop sz="94660"/>
  </p:normalViewPr>
  <p:slideViewPr>
    <p:cSldViewPr snapToGrid="0">
      <p:cViewPr varScale="1">
        <p:scale>
          <a:sx n="86" d="100"/>
          <a:sy n="86" d="100"/>
        </p:scale>
        <p:origin x="108" y="6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A40BA4E-8CF1-48B7-AF83-E5B3DE96FBFD}" type="doc">
      <dgm:prSet loTypeId="urn:microsoft.com/office/officeart/2005/8/layout/cycle3" loCatId="cycle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0C46D64C-44CF-44CD-A904-1C2D083D8B05}">
      <dgm:prSet phldrT="[Text]" custT="1"/>
      <dgm:spPr/>
      <dgm:t>
        <a:bodyPr/>
        <a:lstStyle/>
        <a:p>
          <a:r>
            <a:rPr lang="he-IL" sz="2400" b="1" dirty="0" err="1" smtClean="0"/>
            <a:t>מפוזרין</a:t>
          </a:r>
          <a:endParaRPr lang="en-US" sz="2400" b="1" dirty="0"/>
        </a:p>
      </dgm:t>
    </dgm:pt>
    <dgm:pt modelId="{0B76D08E-9B9A-4D7A-9534-90BD3CA82A03}" type="parTrans" cxnId="{B7D3A29D-CBC1-4988-B007-612B80EA0AE8}">
      <dgm:prSet/>
      <dgm:spPr/>
      <dgm:t>
        <a:bodyPr/>
        <a:lstStyle/>
        <a:p>
          <a:endParaRPr lang="en-US"/>
        </a:p>
      </dgm:t>
    </dgm:pt>
    <dgm:pt modelId="{2858CBF1-0C07-4A5D-8F44-5F70363E1442}" type="sibTrans" cxnId="{B7D3A29D-CBC1-4988-B007-612B80EA0AE8}">
      <dgm:prSet/>
      <dgm:spPr/>
      <dgm:t>
        <a:bodyPr/>
        <a:lstStyle/>
        <a:p>
          <a:endParaRPr lang="en-US" sz="2400" b="1"/>
        </a:p>
      </dgm:t>
    </dgm:pt>
    <dgm:pt modelId="{4AF73C62-DDC5-44CC-A34C-089E941AEDD0}">
      <dgm:prSet phldrT="[Text]" custT="1"/>
      <dgm:spPr/>
      <dgm:t>
        <a:bodyPr/>
        <a:lstStyle/>
        <a:p>
          <a:r>
            <a:rPr lang="he-IL" sz="2400" b="1" dirty="0" smtClean="0"/>
            <a:t>כריכות</a:t>
          </a:r>
          <a:endParaRPr lang="en-US" sz="2400" b="1" dirty="0"/>
        </a:p>
      </dgm:t>
    </dgm:pt>
    <dgm:pt modelId="{03E103AA-C3DE-47C4-B450-0172B515D762}" type="parTrans" cxnId="{6C60B804-2327-4772-9AE4-5A762147F612}">
      <dgm:prSet/>
      <dgm:spPr/>
      <dgm:t>
        <a:bodyPr/>
        <a:lstStyle/>
        <a:p>
          <a:endParaRPr lang="en-US"/>
        </a:p>
      </dgm:t>
    </dgm:pt>
    <dgm:pt modelId="{020220BA-BFDA-4794-958D-319AED0C7CEA}" type="sibTrans" cxnId="{6C60B804-2327-4772-9AE4-5A762147F612}">
      <dgm:prSet/>
      <dgm:spPr/>
      <dgm:t>
        <a:bodyPr/>
        <a:lstStyle/>
        <a:p>
          <a:endParaRPr lang="en-US"/>
        </a:p>
      </dgm:t>
    </dgm:pt>
    <dgm:pt modelId="{785059FC-E013-459C-80B6-C641F92567E8}">
      <dgm:prSet phldrT="[Text]" custT="1"/>
      <dgm:spPr/>
      <dgm:t>
        <a:bodyPr/>
        <a:lstStyle/>
        <a:p>
          <a:r>
            <a:rPr lang="he-IL" sz="2400" b="1" dirty="0" smtClean="0"/>
            <a:t>עיגולי </a:t>
          </a:r>
          <a:r>
            <a:rPr lang="he-IL" sz="2400" b="1" dirty="0" err="1" smtClean="0"/>
            <a:t>דבילה</a:t>
          </a:r>
          <a:endParaRPr lang="en-US" sz="2400" b="1" dirty="0"/>
        </a:p>
      </dgm:t>
    </dgm:pt>
    <dgm:pt modelId="{1101625A-6D97-4F54-A94C-E4229888C2A6}" type="parTrans" cxnId="{EAF4FE64-24F4-4EFF-AD06-A0B740AD8F57}">
      <dgm:prSet/>
      <dgm:spPr/>
      <dgm:t>
        <a:bodyPr/>
        <a:lstStyle/>
        <a:p>
          <a:endParaRPr lang="en-US"/>
        </a:p>
      </dgm:t>
    </dgm:pt>
    <dgm:pt modelId="{415339F3-5BF0-493B-9BC1-A6DFC31D178E}" type="sibTrans" cxnId="{EAF4FE64-24F4-4EFF-AD06-A0B740AD8F57}">
      <dgm:prSet/>
      <dgm:spPr/>
      <dgm:t>
        <a:bodyPr/>
        <a:lstStyle/>
        <a:p>
          <a:endParaRPr lang="en-US"/>
        </a:p>
      </dgm:t>
    </dgm:pt>
    <dgm:pt modelId="{4285326E-6635-4CBB-84AA-419E05E6B659}">
      <dgm:prSet phldrT="[Text]" custT="1"/>
      <dgm:spPr/>
      <dgm:t>
        <a:bodyPr/>
        <a:lstStyle/>
        <a:p>
          <a:r>
            <a:rPr lang="he-IL" sz="2400" b="1" dirty="0" smtClean="0"/>
            <a:t>ככרות</a:t>
          </a:r>
          <a:endParaRPr lang="en-US" sz="2400" b="1" dirty="0"/>
        </a:p>
      </dgm:t>
    </dgm:pt>
    <dgm:pt modelId="{EBDAEC6C-1E74-41CE-8A31-1E2B85817BF5}" type="parTrans" cxnId="{2C22FBCF-10E8-49DC-BEC5-BEBE4F00D4A3}">
      <dgm:prSet/>
      <dgm:spPr/>
      <dgm:t>
        <a:bodyPr/>
        <a:lstStyle/>
        <a:p>
          <a:endParaRPr lang="en-US"/>
        </a:p>
      </dgm:t>
    </dgm:pt>
    <dgm:pt modelId="{A85501B6-24CB-4C37-93F1-E496712FA7CB}" type="sibTrans" cxnId="{2C22FBCF-10E8-49DC-BEC5-BEBE4F00D4A3}">
      <dgm:prSet/>
      <dgm:spPr/>
      <dgm:t>
        <a:bodyPr/>
        <a:lstStyle/>
        <a:p>
          <a:endParaRPr lang="en-US"/>
        </a:p>
      </dgm:t>
    </dgm:pt>
    <dgm:pt modelId="{E5EBB5F9-BD25-4CA0-B4AF-253BE2DB27D6}">
      <dgm:prSet phldrT="[Text]" custT="1"/>
      <dgm:spPr/>
      <dgm:t>
        <a:bodyPr/>
        <a:lstStyle/>
        <a:p>
          <a:r>
            <a:rPr lang="he-IL" sz="2400" b="1" dirty="0" err="1" smtClean="0"/>
            <a:t>אנפוריא</a:t>
          </a:r>
          <a:endParaRPr lang="en-US" sz="2400" b="1" dirty="0"/>
        </a:p>
      </dgm:t>
    </dgm:pt>
    <dgm:pt modelId="{12CBC545-681B-4D2C-929D-568E14C3EDD0}" type="sibTrans" cxnId="{3B2FFBBF-E182-4A74-B12D-8C2E5529223B}">
      <dgm:prSet/>
      <dgm:spPr/>
      <dgm:t>
        <a:bodyPr/>
        <a:lstStyle/>
        <a:p>
          <a:endParaRPr lang="en-US"/>
        </a:p>
      </dgm:t>
    </dgm:pt>
    <dgm:pt modelId="{18DDA19D-90A5-40BB-A543-A1A1A9021138}" type="parTrans" cxnId="{3B2FFBBF-E182-4A74-B12D-8C2E5529223B}">
      <dgm:prSet/>
      <dgm:spPr/>
      <dgm:t>
        <a:bodyPr/>
        <a:lstStyle/>
        <a:p>
          <a:endParaRPr lang="en-US"/>
        </a:p>
      </dgm:t>
    </dgm:pt>
    <dgm:pt modelId="{FE01FF7E-CA38-43E2-932D-5F383E9B8AB1}">
      <dgm:prSet phldrT="[Text]" custT="1"/>
      <dgm:spPr/>
      <dgm:t>
        <a:bodyPr/>
        <a:lstStyle/>
        <a:p>
          <a:r>
            <a:rPr lang="he-IL" sz="2400" b="1" dirty="0" smtClean="0"/>
            <a:t>שינוי</a:t>
          </a:r>
          <a:endParaRPr lang="en-US" sz="2400" b="1" dirty="0"/>
        </a:p>
      </dgm:t>
    </dgm:pt>
    <dgm:pt modelId="{E53B5EBF-5298-4E17-9B07-1019E1A1C39E}" type="sibTrans" cxnId="{62B5F5E1-C138-4A7B-B3A6-8A12F93338E0}">
      <dgm:prSet/>
      <dgm:spPr/>
      <dgm:t>
        <a:bodyPr/>
        <a:lstStyle/>
        <a:p>
          <a:endParaRPr lang="en-US"/>
        </a:p>
      </dgm:t>
    </dgm:pt>
    <dgm:pt modelId="{BEA1C61D-2EDF-4CFC-B830-7D50DAA024A6}" type="parTrans" cxnId="{62B5F5E1-C138-4A7B-B3A6-8A12F93338E0}">
      <dgm:prSet/>
      <dgm:spPr/>
      <dgm:t>
        <a:bodyPr/>
        <a:lstStyle/>
        <a:p>
          <a:endParaRPr lang="en-US"/>
        </a:p>
      </dgm:t>
    </dgm:pt>
    <dgm:pt modelId="{1409254C-D06F-462E-80F9-73944F175ECE}">
      <dgm:prSet phldrT="[Text]" custT="1"/>
      <dgm:spPr/>
      <dgm:t>
        <a:bodyPr/>
        <a:lstStyle/>
        <a:p>
          <a:r>
            <a:rPr lang="he-IL" sz="2400" b="1" dirty="0" smtClean="0"/>
            <a:t>לשונות של ארגמן</a:t>
          </a:r>
          <a:endParaRPr lang="en-US" sz="2400" b="1" dirty="0"/>
        </a:p>
      </dgm:t>
    </dgm:pt>
    <dgm:pt modelId="{C34AB89D-14CF-41FA-BF7C-191979694B69}" type="sibTrans" cxnId="{24EE7343-8A1C-4142-9FE3-77F44C6C1843}">
      <dgm:prSet/>
      <dgm:spPr/>
      <dgm:t>
        <a:bodyPr/>
        <a:lstStyle/>
        <a:p>
          <a:endParaRPr lang="en-US"/>
        </a:p>
      </dgm:t>
    </dgm:pt>
    <dgm:pt modelId="{934A58EC-0C8D-4D17-AE92-2C0DCE5928E8}" type="parTrans" cxnId="{24EE7343-8A1C-4142-9FE3-77F44C6C1843}">
      <dgm:prSet/>
      <dgm:spPr/>
      <dgm:t>
        <a:bodyPr/>
        <a:lstStyle/>
        <a:p>
          <a:endParaRPr lang="en-US"/>
        </a:p>
      </dgm:t>
    </dgm:pt>
    <dgm:pt modelId="{E704CF99-5151-4ECB-8313-6C9D28930B29}">
      <dgm:prSet phldrT="[Text]" custT="1"/>
      <dgm:spPr/>
      <dgm:t>
        <a:bodyPr/>
        <a:lstStyle/>
        <a:p>
          <a:r>
            <a:rPr lang="he-IL" sz="2400" b="1" dirty="0" smtClean="0"/>
            <a:t>אניצי פשתן</a:t>
          </a:r>
          <a:endParaRPr lang="en-US" sz="2400" b="1" dirty="0"/>
        </a:p>
      </dgm:t>
    </dgm:pt>
    <dgm:pt modelId="{DBBC49C8-B5BB-4215-8A60-43888FE34B52}" type="sibTrans" cxnId="{8475DFDF-B2DD-40F9-AE07-6532635605AB}">
      <dgm:prSet/>
      <dgm:spPr/>
      <dgm:t>
        <a:bodyPr/>
        <a:lstStyle/>
        <a:p>
          <a:endParaRPr lang="en-US"/>
        </a:p>
      </dgm:t>
    </dgm:pt>
    <dgm:pt modelId="{4F31244F-13FE-4F83-AC57-98D22C92C998}" type="parTrans" cxnId="{8475DFDF-B2DD-40F9-AE07-6532635605AB}">
      <dgm:prSet/>
      <dgm:spPr/>
      <dgm:t>
        <a:bodyPr/>
        <a:lstStyle/>
        <a:p>
          <a:endParaRPr lang="en-US"/>
        </a:p>
      </dgm:t>
    </dgm:pt>
    <dgm:pt modelId="{4B79A5E3-FC9B-4F1A-9494-F549446E484E}">
      <dgm:prSet phldrT="[Text]" custT="1"/>
      <dgm:spPr/>
      <dgm:t>
        <a:bodyPr/>
        <a:lstStyle/>
        <a:p>
          <a:r>
            <a:rPr lang="he-IL" sz="2400" b="1" smtClean="0"/>
            <a:t>מדינתן</a:t>
          </a:r>
          <a:endParaRPr lang="en-US" sz="2400" b="1" dirty="0"/>
        </a:p>
      </dgm:t>
    </dgm:pt>
    <dgm:pt modelId="{629800EB-4E30-4C72-8C79-D308A7702E47}" type="sibTrans" cxnId="{5608D2C9-4559-49D9-A28A-B9F4BC52C45F}">
      <dgm:prSet/>
      <dgm:spPr/>
      <dgm:t>
        <a:bodyPr/>
        <a:lstStyle/>
        <a:p>
          <a:endParaRPr lang="en-US"/>
        </a:p>
      </dgm:t>
    </dgm:pt>
    <dgm:pt modelId="{A3E5889B-B91C-4DE1-AAE4-60079AACBBD7}" type="parTrans" cxnId="{5608D2C9-4559-49D9-A28A-B9F4BC52C45F}">
      <dgm:prSet/>
      <dgm:spPr/>
      <dgm:t>
        <a:bodyPr/>
        <a:lstStyle/>
        <a:p>
          <a:endParaRPr lang="en-US"/>
        </a:p>
      </dgm:t>
    </dgm:pt>
    <dgm:pt modelId="{FA297C77-2B5A-43CA-A976-28DF43BFC8F5}">
      <dgm:prSet phldrT="[Text]" custT="1"/>
      <dgm:spPr/>
      <dgm:t>
        <a:bodyPr/>
        <a:lstStyle/>
        <a:p>
          <a:r>
            <a:rPr lang="he-IL" sz="2400" b="1" dirty="0" err="1" smtClean="0"/>
            <a:t>גיזי</a:t>
          </a:r>
          <a:endParaRPr lang="en-US" sz="2400" b="1" dirty="0"/>
        </a:p>
      </dgm:t>
    </dgm:pt>
    <dgm:pt modelId="{ED565EC6-5C8C-4FD6-B543-EEC4FC5BD9BD}" type="sibTrans" cxnId="{D87108BB-DA4D-48E6-BFB4-D9964B6A92C8}">
      <dgm:prSet/>
      <dgm:spPr/>
      <dgm:t>
        <a:bodyPr/>
        <a:lstStyle/>
        <a:p>
          <a:endParaRPr lang="en-US"/>
        </a:p>
      </dgm:t>
    </dgm:pt>
    <dgm:pt modelId="{83AB5CB8-E5F1-4B23-880F-A752AD26EA3D}" type="parTrans" cxnId="{D87108BB-DA4D-48E6-BFB4-D9964B6A92C8}">
      <dgm:prSet/>
      <dgm:spPr/>
      <dgm:t>
        <a:bodyPr/>
        <a:lstStyle/>
        <a:p>
          <a:endParaRPr lang="en-US"/>
        </a:p>
      </dgm:t>
    </dgm:pt>
    <dgm:pt modelId="{E8CB3A66-7535-43C3-9129-6A7918934FB1}">
      <dgm:prSet phldrT="[Text]" custT="1"/>
      <dgm:spPr/>
      <dgm:t>
        <a:bodyPr/>
        <a:lstStyle/>
        <a:p>
          <a:r>
            <a:rPr lang="he-IL" sz="2400" b="1" dirty="0" smtClean="0"/>
            <a:t>חתיכות</a:t>
          </a:r>
          <a:endParaRPr lang="en-US" sz="2400" b="1" dirty="0"/>
        </a:p>
      </dgm:t>
    </dgm:pt>
    <dgm:pt modelId="{EBDDC2BB-4A42-4517-8A31-91E9ED6E38F7}" type="sibTrans" cxnId="{8E4E3EEA-4A0F-4742-A667-7E83B4E826F3}">
      <dgm:prSet/>
      <dgm:spPr/>
      <dgm:t>
        <a:bodyPr/>
        <a:lstStyle/>
        <a:p>
          <a:endParaRPr lang="en-US"/>
        </a:p>
      </dgm:t>
    </dgm:pt>
    <dgm:pt modelId="{66173DA8-B38F-40A7-81B9-238ECF513EA0}" type="parTrans" cxnId="{8E4E3EEA-4A0F-4742-A667-7E83B4E826F3}">
      <dgm:prSet/>
      <dgm:spPr/>
      <dgm:t>
        <a:bodyPr/>
        <a:lstStyle/>
        <a:p>
          <a:endParaRPr lang="en-US"/>
        </a:p>
      </dgm:t>
    </dgm:pt>
    <dgm:pt modelId="{BDA8F876-529E-4530-B268-BBBDDED4A29D}">
      <dgm:prSet phldrT="[Text]" custT="1"/>
      <dgm:spPr/>
      <dgm:t>
        <a:bodyPr/>
        <a:lstStyle/>
        <a:p>
          <a:r>
            <a:rPr lang="he-IL" sz="2400" b="1" dirty="0" smtClean="0"/>
            <a:t>מחרוזות</a:t>
          </a:r>
          <a:endParaRPr lang="en-US" sz="2400" b="1" dirty="0"/>
        </a:p>
      </dgm:t>
    </dgm:pt>
    <dgm:pt modelId="{6299DC27-2DFB-45F3-B2CD-56CA54DD5624}" type="sibTrans" cxnId="{104C24DB-971B-4F17-AD88-F5AB7A19A651}">
      <dgm:prSet/>
      <dgm:spPr/>
      <dgm:t>
        <a:bodyPr/>
        <a:lstStyle/>
        <a:p>
          <a:endParaRPr lang="en-US"/>
        </a:p>
      </dgm:t>
    </dgm:pt>
    <dgm:pt modelId="{8299AF4D-FA26-48FA-B019-79C7E3992B60}" type="parTrans" cxnId="{104C24DB-971B-4F17-AD88-F5AB7A19A651}">
      <dgm:prSet/>
      <dgm:spPr/>
      <dgm:t>
        <a:bodyPr/>
        <a:lstStyle/>
        <a:p>
          <a:endParaRPr lang="en-US"/>
        </a:p>
      </dgm:t>
    </dgm:pt>
    <dgm:pt modelId="{42477DE9-DDFA-4C30-9059-6FE181556387}">
      <dgm:prSet phldrT="[Text]" custT="1"/>
      <dgm:spPr/>
      <dgm:t>
        <a:bodyPr/>
        <a:lstStyle/>
        <a:p>
          <a:r>
            <a:rPr lang="he-IL" sz="2400" b="1" dirty="0" smtClean="0"/>
            <a:t>נחתום</a:t>
          </a:r>
          <a:endParaRPr lang="en-US" sz="2400" b="1" dirty="0"/>
        </a:p>
      </dgm:t>
    </dgm:pt>
    <dgm:pt modelId="{E472BBDD-74B6-4A09-A7FE-01D62D260BD5}" type="sibTrans" cxnId="{1210AE4A-0676-45B4-92E5-7C1AA7307DCD}">
      <dgm:prSet/>
      <dgm:spPr/>
      <dgm:t>
        <a:bodyPr/>
        <a:lstStyle/>
        <a:p>
          <a:endParaRPr lang="en-US"/>
        </a:p>
      </dgm:t>
    </dgm:pt>
    <dgm:pt modelId="{E8F02036-4D76-4983-867D-E9E83045EC93}" type="parTrans" cxnId="{1210AE4A-0676-45B4-92E5-7C1AA7307DCD}">
      <dgm:prSet/>
      <dgm:spPr/>
      <dgm:t>
        <a:bodyPr/>
        <a:lstStyle/>
        <a:p>
          <a:endParaRPr lang="en-US"/>
        </a:p>
      </dgm:t>
    </dgm:pt>
    <dgm:pt modelId="{4E9C5CFC-C4C6-4624-B540-16B50FE85955}" type="pres">
      <dgm:prSet presAssocID="{BA40BA4E-8CF1-48B7-AF83-E5B3DE96FBF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348A61E-FAA1-4D50-8396-BF319EA29296}" type="pres">
      <dgm:prSet presAssocID="{BA40BA4E-8CF1-48B7-AF83-E5B3DE96FBFD}" presName="cycle" presStyleCnt="0"/>
      <dgm:spPr/>
    </dgm:pt>
    <dgm:pt modelId="{95A6CE02-6CBE-4E4C-BBF7-6C605FFCFEB4}" type="pres">
      <dgm:prSet presAssocID="{0C46D64C-44CF-44CD-A904-1C2D083D8B05}" presName="nodeFirstNode" presStyleLbl="node1" presStyleIdx="0" presStyleCnt="13" custRadScaleRad="100760" custRadScaleInc="-293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1CBD93-1625-46DC-940C-F23260D7901A}" type="pres">
      <dgm:prSet presAssocID="{2858CBF1-0C07-4A5D-8F44-5F70363E1442}" presName="sibTransFirstNode" presStyleLbl="bgShp" presStyleIdx="0" presStyleCnt="1"/>
      <dgm:spPr/>
      <dgm:t>
        <a:bodyPr/>
        <a:lstStyle/>
        <a:p>
          <a:endParaRPr lang="en-US"/>
        </a:p>
      </dgm:t>
    </dgm:pt>
    <dgm:pt modelId="{08BA69F6-C4E0-4DAF-A690-C006A28D9A78}" type="pres">
      <dgm:prSet presAssocID="{4AF73C62-DDC5-44CC-A34C-089E941AEDD0}" presName="nodeFollowingNodes" presStyleLbl="node1" presStyleIdx="1" presStyleCnt="13" custRadScaleRad="95296" custRadScaleInc="-279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DA665C-3704-4194-862E-CD186461A303}" type="pres">
      <dgm:prSet presAssocID="{785059FC-E013-459C-80B6-C641F92567E8}" presName="nodeFollowingNodes" presStyleLbl="node1" presStyleIdx="2" presStyleCnt="13" custRadScaleRad="88015" custRadScaleInc="-745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A7F8E28-E9D9-478B-BD63-11DF31EC7658}" type="pres">
      <dgm:prSet presAssocID="{4285326E-6635-4CBB-84AA-419E05E6B659}" presName="nodeFollowingNodes" presStyleLbl="node1" presStyleIdx="3" presStyleCnt="13" custRadScaleRad="88015" custRadScaleInc="745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ED05A4-29B9-4A93-BA43-82F547C71979}" type="pres">
      <dgm:prSet presAssocID="{42477DE9-DDFA-4C30-9059-6FE181556387}" presName="nodeFollowingNodes" presStyleLbl="node1" presStyleIdx="4" presStyleCnt="13" custRadScaleRad="90678" custRadScaleInc="2027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BD975E-E3B2-4A71-889C-4B552A63B2D9}" type="pres">
      <dgm:prSet presAssocID="{BDA8F876-529E-4530-B268-BBBDDED4A29D}" presName="nodeFollowingNodes" presStyleLbl="node1" presStyleIdx="5" presStyleCnt="13" custRadScaleRad="95296" custRadScaleInc="279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2CE09E-1153-45FA-8CA6-E3C747DB6E99}" type="pres">
      <dgm:prSet presAssocID="{E8CB3A66-7535-43C3-9129-6A7918934FB1}" presName="nodeFollowingNodes" presStyleLbl="node1" presStyleIdx="6" presStyleCnt="13" custRadScaleRad="100760" custRadScaleInc="293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239B86-4EEF-4FFA-8E5B-E146FAA67188}" type="pres">
      <dgm:prSet presAssocID="{FA297C77-2B5A-43CA-A976-28DF43BFC8F5}" presName="nodeFollowingNodes" presStyleLbl="node1" presStyleIdx="7" presStyleCnt="13" custRadScaleRad="105937" custRadScaleInc="2509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B9942B4-8556-4110-9E92-CA68912DBC31}" type="pres">
      <dgm:prSet presAssocID="{4B79A5E3-FC9B-4F1A-9494-F549446E484E}" presName="nodeFollowingNodes" presStyleLbl="node1" presStyleIdx="8" presStyleCnt="13" custRadScaleRad="109916" custRadScaleInc="1672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E0C38D7-AB09-43B9-AA6B-BB522BDEF1C6}" type="pres">
      <dgm:prSet presAssocID="{E704CF99-5151-4ECB-8313-6C9D28930B29}" presName="nodeFollowingNodes" presStyleLbl="node1" presStyleIdx="9" presStyleCnt="13" custRadScaleRad="112063" custRadScaleInc="584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209EAE-DCD8-4FF1-9E89-C0C2213B4867}" type="pres">
      <dgm:prSet presAssocID="{1409254C-D06F-462E-80F9-73944F175ECE}" presName="nodeFollowingNodes" presStyleLbl="node1" presStyleIdx="10" presStyleCnt="13" custScaleX="120165" custRadScaleRad="112063" custRadScaleInc="-584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365DB7-7DA3-45E4-8C74-95588990CA53}" type="pres">
      <dgm:prSet presAssocID="{FE01FF7E-CA38-43E2-932D-5F383E9B8AB1}" presName="nodeFollowingNodes" presStyleLbl="node1" presStyleIdx="11" presStyleCnt="13" custRadScaleRad="109916" custRadScaleInc="-1672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3A59F4-DCA5-4FD7-BC8A-86EA9FEBDB11}" type="pres">
      <dgm:prSet presAssocID="{E5EBB5F9-BD25-4CA0-B4AF-253BE2DB27D6}" presName="nodeFollowingNodes" presStyleLbl="node1" presStyleIdx="12" presStyleCnt="13" custRadScaleRad="105937" custRadScaleInc="-2509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33B73E3-1D04-433C-A6C9-2747BF72FA82}" type="presOf" srcId="{4AF73C62-DDC5-44CC-A34C-089E941AEDD0}" destId="{08BA69F6-C4E0-4DAF-A690-C006A28D9A78}" srcOrd="0" destOrd="0" presId="urn:microsoft.com/office/officeart/2005/8/layout/cycle3"/>
    <dgm:cxn modelId="{AC6DDF61-470E-423F-BB4B-62AF32053764}" type="presOf" srcId="{0C46D64C-44CF-44CD-A904-1C2D083D8B05}" destId="{95A6CE02-6CBE-4E4C-BBF7-6C605FFCFEB4}" srcOrd="0" destOrd="0" presId="urn:microsoft.com/office/officeart/2005/8/layout/cycle3"/>
    <dgm:cxn modelId="{2C22FBCF-10E8-49DC-BEC5-BEBE4F00D4A3}" srcId="{BA40BA4E-8CF1-48B7-AF83-E5B3DE96FBFD}" destId="{4285326E-6635-4CBB-84AA-419E05E6B659}" srcOrd="3" destOrd="0" parTransId="{EBDAEC6C-1E74-41CE-8A31-1E2B85817BF5}" sibTransId="{A85501B6-24CB-4C37-93F1-E496712FA7CB}"/>
    <dgm:cxn modelId="{8475DFDF-B2DD-40F9-AE07-6532635605AB}" srcId="{BA40BA4E-8CF1-48B7-AF83-E5B3DE96FBFD}" destId="{E704CF99-5151-4ECB-8313-6C9D28930B29}" srcOrd="9" destOrd="0" parTransId="{4F31244F-13FE-4F83-AC57-98D22C92C998}" sibTransId="{DBBC49C8-B5BB-4215-8A60-43888FE34B52}"/>
    <dgm:cxn modelId="{3B2FFBBF-E182-4A74-B12D-8C2E5529223B}" srcId="{BA40BA4E-8CF1-48B7-AF83-E5B3DE96FBFD}" destId="{E5EBB5F9-BD25-4CA0-B4AF-253BE2DB27D6}" srcOrd="12" destOrd="0" parTransId="{18DDA19D-90A5-40BB-A543-A1A1A9021138}" sibTransId="{12CBC545-681B-4D2C-929D-568E14C3EDD0}"/>
    <dgm:cxn modelId="{2E817282-D354-47E6-9EB8-05859D03D503}" type="presOf" srcId="{E5EBB5F9-BD25-4CA0-B4AF-253BE2DB27D6}" destId="{473A59F4-DCA5-4FD7-BC8A-86EA9FEBDB11}" srcOrd="0" destOrd="0" presId="urn:microsoft.com/office/officeart/2005/8/layout/cycle3"/>
    <dgm:cxn modelId="{D74D371C-1ED9-44CE-A526-91F17E502917}" type="presOf" srcId="{BDA8F876-529E-4530-B268-BBBDDED4A29D}" destId="{E0BD975E-E3B2-4A71-889C-4B552A63B2D9}" srcOrd="0" destOrd="0" presId="urn:microsoft.com/office/officeart/2005/8/layout/cycle3"/>
    <dgm:cxn modelId="{D87108BB-DA4D-48E6-BFB4-D9964B6A92C8}" srcId="{BA40BA4E-8CF1-48B7-AF83-E5B3DE96FBFD}" destId="{FA297C77-2B5A-43CA-A976-28DF43BFC8F5}" srcOrd="7" destOrd="0" parTransId="{83AB5CB8-E5F1-4B23-880F-A752AD26EA3D}" sibTransId="{ED565EC6-5C8C-4FD6-B543-EEC4FC5BD9BD}"/>
    <dgm:cxn modelId="{6C60B804-2327-4772-9AE4-5A762147F612}" srcId="{BA40BA4E-8CF1-48B7-AF83-E5B3DE96FBFD}" destId="{4AF73C62-DDC5-44CC-A34C-089E941AEDD0}" srcOrd="1" destOrd="0" parTransId="{03E103AA-C3DE-47C4-B450-0172B515D762}" sibTransId="{020220BA-BFDA-4794-958D-319AED0C7CEA}"/>
    <dgm:cxn modelId="{B3ABE569-C4B6-4CE6-B403-A97A9C8B5FCC}" type="presOf" srcId="{785059FC-E013-459C-80B6-C641F92567E8}" destId="{6DDA665C-3704-4194-862E-CD186461A303}" srcOrd="0" destOrd="0" presId="urn:microsoft.com/office/officeart/2005/8/layout/cycle3"/>
    <dgm:cxn modelId="{8E4E3EEA-4A0F-4742-A667-7E83B4E826F3}" srcId="{BA40BA4E-8CF1-48B7-AF83-E5B3DE96FBFD}" destId="{E8CB3A66-7535-43C3-9129-6A7918934FB1}" srcOrd="6" destOrd="0" parTransId="{66173DA8-B38F-40A7-81B9-238ECF513EA0}" sibTransId="{EBDDC2BB-4A42-4517-8A31-91E9ED6E38F7}"/>
    <dgm:cxn modelId="{62B5F5E1-C138-4A7B-B3A6-8A12F93338E0}" srcId="{BA40BA4E-8CF1-48B7-AF83-E5B3DE96FBFD}" destId="{FE01FF7E-CA38-43E2-932D-5F383E9B8AB1}" srcOrd="11" destOrd="0" parTransId="{BEA1C61D-2EDF-4CFC-B830-7D50DAA024A6}" sibTransId="{E53B5EBF-5298-4E17-9B07-1019E1A1C39E}"/>
    <dgm:cxn modelId="{70B91A8D-8B9D-4851-8F39-83E169785A8A}" type="presOf" srcId="{2858CBF1-0C07-4A5D-8F44-5F70363E1442}" destId="{F61CBD93-1625-46DC-940C-F23260D7901A}" srcOrd="0" destOrd="0" presId="urn:microsoft.com/office/officeart/2005/8/layout/cycle3"/>
    <dgm:cxn modelId="{4E70C119-3352-4D9C-9225-53E3C6315A0C}" type="presOf" srcId="{4285326E-6635-4CBB-84AA-419E05E6B659}" destId="{0A7F8E28-E9D9-478B-BD63-11DF31EC7658}" srcOrd="0" destOrd="0" presId="urn:microsoft.com/office/officeart/2005/8/layout/cycle3"/>
    <dgm:cxn modelId="{104C24DB-971B-4F17-AD88-F5AB7A19A651}" srcId="{BA40BA4E-8CF1-48B7-AF83-E5B3DE96FBFD}" destId="{BDA8F876-529E-4530-B268-BBBDDED4A29D}" srcOrd="5" destOrd="0" parTransId="{8299AF4D-FA26-48FA-B019-79C7E3992B60}" sibTransId="{6299DC27-2DFB-45F3-B2CD-56CA54DD5624}"/>
    <dgm:cxn modelId="{CB52936D-5780-4262-AB1F-5EFB8044D710}" type="presOf" srcId="{1409254C-D06F-462E-80F9-73944F175ECE}" destId="{F7209EAE-DCD8-4FF1-9E89-C0C2213B4867}" srcOrd="0" destOrd="0" presId="urn:microsoft.com/office/officeart/2005/8/layout/cycle3"/>
    <dgm:cxn modelId="{5608D2C9-4559-49D9-A28A-B9F4BC52C45F}" srcId="{BA40BA4E-8CF1-48B7-AF83-E5B3DE96FBFD}" destId="{4B79A5E3-FC9B-4F1A-9494-F549446E484E}" srcOrd="8" destOrd="0" parTransId="{A3E5889B-B91C-4DE1-AAE4-60079AACBBD7}" sibTransId="{629800EB-4E30-4C72-8C79-D308A7702E47}"/>
    <dgm:cxn modelId="{24EE7343-8A1C-4142-9FE3-77F44C6C1843}" srcId="{BA40BA4E-8CF1-48B7-AF83-E5B3DE96FBFD}" destId="{1409254C-D06F-462E-80F9-73944F175ECE}" srcOrd="10" destOrd="0" parTransId="{934A58EC-0C8D-4D17-AE92-2C0DCE5928E8}" sibTransId="{C34AB89D-14CF-41FA-BF7C-191979694B69}"/>
    <dgm:cxn modelId="{EAF4FE64-24F4-4EFF-AD06-A0B740AD8F57}" srcId="{BA40BA4E-8CF1-48B7-AF83-E5B3DE96FBFD}" destId="{785059FC-E013-459C-80B6-C641F92567E8}" srcOrd="2" destOrd="0" parTransId="{1101625A-6D97-4F54-A94C-E4229888C2A6}" sibTransId="{415339F3-5BF0-493B-9BC1-A6DFC31D178E}"/>
    <dgm:cxn modelId="{B7D3A29D-CBC1-4988-B007-612B80EA0AE8}" srcId="{BA40BA4E-8CF1-48B7-AF83-E5B3DE96FBFD}" destId="{0C46D64C-44CF-44CD-A904-1C2D083D8B05}" srcOrd="0" destOrd="0" parTransId="{0B76D08E-9B9A-4D7A-9534-90BD3CA82A03}" sibTransId="{2858CBF1-0C07-4A5D-8F44-5F70363E1442}"/>
    <dgm:cxn modelId="{5CABC357-CADD-4C97-A4E6-1DDD5525B905}" type="presOf" srcId="{FA297C77-2B5A-43CA-A976-28DF43BFC8F5}" destId="{FF239B86-4EEF-4FFA-8E5B-E146FAA67188}" srcOrd="0" destOrd="0" presId="urn:microsoft.com/office/officeart/2005/8/layout/cycle3"/>
    <dgm:cxn modelId="{1210AE4A-0676-45B4-92E5-7C1AA7307DCD}" srcId="{BA40BA4E-8CF1-48B7-AF83-E5B3DE96FBFD}" destId="{42477DE9-DDFA-4C30-9059-6FE181556387}" srcOrd="4" destOrd="0" parTransId="{E8F02036-4D76-4983-867D-E9E83045EC93}" sibTransId="{E472BBDD-74B6-4A09-A7FE-01D62D260BD5}"/>
    <dgm:cxn modelId="{629B5543-4E50-4C91-9532-1F291908EFD9}" type="presOf" srcId="{E704CF99-5151-4ECB-8313-6C9D28930B29}" destId="{1E0C38D7-AB09-43B9-AA6B-BB522BDEF1C6}" srcOrd="0" destOrd="0" presId="urn:microsoft.com/office/officeart/2005/8/layout/cycle3"/>
    <dgm:cxn modelId="{61C67DB6-58B9-47F4-BEF4-016368B34C64}" type="presOf" srcId="{4B79A5E3-FC9B-4F1A-9494-F549446E484E}" destId="{CB9942B4-8556-4110-9E92-CA68912DBC31}" srcOrd="0" destOrd="0" presId="urn:microsoft.com/office/officeart/2005/8/layout/cycle3"/>
    <dgm:cxn modelId="{27E2C50A-8E9E-43E9-84D4-D636E62D2397}" type="presOf" srcId="{BA40BA4E-8CF1-48B7-AF83-E5B3DE96FBFD}" destId="{4E9C5CFC-C4C6-4624-B540-16B50FE85955}" srcOrd="0" destOrd="0" presId="urn:microsoft.com/office/officeart/2005/8/layout/cycle3"/>
    <dgm:cxn modelId="{D73D2D62-3AE1-49A5-AA58-F9DD3DE317B9}" type="presOf" srcId="{42477DE9-DDFA-4C30-9059-6FE181556387}" destId="{5CED05A4-29B9-4A93-BA43-82F547C71979}" srcOrd="0" destOrd="0" presId="urn:microsoft.com/office/officeart/2005/8/layout/cycle3"/>
    <dgm:cxn modelId="{D4FA96D9-EDDA-45F9-8AFA-80A3B1C7EB1D}" type="presOf" srcId="{E8CB3A66-7535-43C3-9129-6A7918934FB1}" destId="{CA2CE09E-1153-45FA-8CA6-E3C747DB6E99}" srcOrd="0" destOrd="0" presId="urn:microsoft.com/office/officeart/2005/8/layout/cycle3"/>
    <dgm:cxn modelId="{B0F5CD68-997C-4B3E-B2E0-5595181ACA4B}" type="presOf" srcId="{FE01FF7E-CA38-43E2-932D-5F383E9B8AB1}" destId="{7A365DB7-7DA3-45E4-8C74-95588990CA53}" srcOrd="0" destOrd="0" presId="urn:microsoft.com/office/officeart/2005/8/layout/cycle3"/>
    <dgm:cxn modelId="{1933B25C-DD68-41A6-A72C-B574F729495D}" type="presParOf" srcId="{4E9C5CFC-C4C6-4624-B540-16B50FE85955}" destId="{E348A61E-FAA1-4D50-8396-BF319EA29296}" srcOrd="0" destOrd="0" presId="urn:microsoft.com/office/officeart/2005/8/layout/cycle3"/>
    <dgm:cxn modelId="{E163802B-5560-480D-ACA1-70C539B483AA}" type="presParOf" srcId="{E348A61E-FAA1-4D50-8396-BF319EA29296}" destId="{95A6CE02-6CBE-4E4C-BBF7-6C605FFCFEB4}" srcOrd="0" destOrd="0" presId="urn:microsoft.com/office/officeart/2005/8/layout/cycle3"/>
    <dgm:cxn modelId="{81F167AA-902A-4E2B-99CA-24C37A53D5B0}" type="presParOf" srcId="{E348A61E-FAA1-4D50-8396-BF319EA29296}" destId="{F61CBD93-1625-46DC-940C-F23260D7901A}" srcOrd="1" destOrd="0" presId="urn:microsoft.com/office/officeart/2005/8/layout/cycle3"/>
    <dgm:cxn modelId="{E37FA953-634C-4B1C-A367-D6AD725739A3}" type="presParOf" srcId="{E348A61E-FAA1-4D50-8396-BF319EA29296}" destId="{08BA69F6-C4E0-4DAF-A690-C006A28D9A78}" srcOrd="2" destOrd="0" presId="urn:microsoft.com/office/officeart/2005/8/layout/cycle3"/>
    <dgm:cxn modelId="{E2EFC9A8-0422-4C82-A6FB-99A7A11C5514}" type="presParOf" srcId="{E348A61E-FAA1-4D50-8396-BF319EA29296}" destId="{6DDA665C-3704-4194-862E-CD186461A303}" srcOrd="3" destOrd="0" presId="urn:microsoft.com/office/officeart/2005/8/layout/cycle3"/>
    <dgm:cxn modelId="{17541641-DABA-4BFA-BB52-C6598AF7477C}" type="presParOf" srcId="{E348A61E-FAA1-4D50-8396-BF319EA29296}" destId="{0A7F8E28-E9D9-478B-BD63-11DF31EC7658}" srcOrd="4" destOrd="0" presId="urn:microsoft.com/office/officeart/2005/8/layout/cycle3"/>
    <dgm:cxn modelId="{B57091CB-BEB9-47F8-9AF3-763156244D57}" type="presParOf" srcId="{E348A61E-FAA1-4D50-8396-BF319EA29296}" destId="{5CED05A4-29B9-4A93-BA43-82F547C71979}" srcOrd="5" destOrd="0" presId="urn:microsoft.com/office/officeart/2005/8/layout/cycle3"/>
    <dgm:cxn modelId="{F41B9B43-D002-4148-A3F2-60558CC401FA}" type="presParOf" srcId="{E348A61E-FAA1-4D50-8396-BF319EA29296}" destId="{E0BD975E-E3B2-4A71-889C-4B552A63B2D9}" srcOrd="6" destOrd="0" presId="urn:microsoft.com/office/officeart/2005/8/layout/cycle3"/>
    <dgm:cxn modelId="{AD6D038B-2041-4085-8DAB-74A02664BD2A}" type="presParOf" srcId="{E348A61E-FAA1-4D50-8396-BF319EA29296}" destId="{CA2CE09E-1153-45FA-8CA6-E3C747DB6E99}" srcOrd="7" destOrd="0" presId="urn:microsoft.com/office/officeart/2005/8/layout/cycle3"/>
    <dgm:cxn modelId="{3CF3A807-8CA9-4BE3-96F3-93D96DEB7F20}" type="presParOf" srcId="{E348A61E-FAA1-4D50-8396-BF319EA29296}" destId="{FF239B86-4EEF-4FFA-8E5B-E146FAA67188}" srcOrd="8" destOrd="0" presId="urn:microsoft.com/office/officeart/2005/8/layout/cycle3"/>
    <dgm:cxn modelId="{78D9BF64-B6AB-40FC-A6C0-CCF441E4FEE6}" type="presParOf" srcId="{E348A61E-FAA1-4D50-8396-BF319EA29296}" destId="{CB9942B4-8556-4110-9E92-CA68912DBC31}" srcOrd="9" destOrd="0" presId="urn:microsoft.com/office/officeart/2005/8/layout/cycle3"/>
    <dgm:cxn modelId="{5F370289-97D1-491A-A7CF-A41EEBB76A1B}" type="presParOf" srcId="{E348A61E-FAA1-4D50-8396-BF319EA29296}" destId="{1E0C38D7-AB09-43B9-AA6B-BB522BDEF1C6}" srcOrd="10" destOrd="0" presId="urn:microsoft.com/office/officeart/2005/8/layout/cycle3"/>
    <dgm:cxn modelId="{47C224ED-3748-47F3-BC07-F06A8FC7564E}" type="presParOf" srcId="{E348A61E-FAA1-4D50-8396-BF319EA29296}" destId="{F7209EAE-DCD8-4FF1-9E89-C0C2213B4867}" srcOrd="11" destOrd="0" presId="urn:microsoft.com/office/officeart/2005/8/layout/cycle3"/>
    <dgm:cxn modelId="{C65A4C39-A59B-4BA9-BB7D-6612D0CC47DC}" type="presParOf" srcId="{E348A61E-FAA1-4D50-8396-BF319EA29296}" destId="{7A365DB7-7DA3-45E4-8C74-95588990CA53}" srcOrd="12" destOrd="0" presId="urn:microsoft.com/office/officeart/2005/8/layout/cycle3"/>
    <dgm:cxn modelId="{614C33A8-CE0A-4B09-9994-BAD2CAF7F36D}" type="presParOf" srcId="{E348A61E-FAA1-4D50-8396-BF319EA29296}" destId="{473A59F4-DCA5-4FD7-BC8A-86EA9FEBDB11}" srcOrd="13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1CBD93-1625-46DC-940C-F23260D7901A}">
      <dsp:nvSpPr>
        <dsp:cNvPr id="0" name=""/>
        <dsp:cNvSpPr/>
      </dsp:nvSpPr>
      <dsp:spPr>
        <a:xfrm>
          <a:off x="953614" y="-138526"/>
          <a:ext cx="7164927" cy="7164927"/>
        </a:xfrm>
        <a:prstGeom prst="circularArrow">
          <a:avLst>
            <a:gd name="adj1" fmla="val 5544"/>
            <a:gd name="adj2" fmla="val 330680"/>
            <a:gd name="adj3" fmla="val 15095359"/>
            <a:gd name="adj4" fmla="val 16624393"/>
            <a:gd name="adj5" fmla="val 5757"/>
          </a:avLst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95A6CE02-6CBE-4E4C-BBF7-6C605FFCFEB4}">
      <dsp:nvSpPr>
        <dsp:cNvPr id="0" name=""/>
        <dsp:cNvSpPr/>
      </dsp:nvSpPr>
      <dsp:spPr>
        <a:xfrm>
          <a:off x="3889843" y="9604"/>
          <a:ext cx="1292468" cy="646234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2400" b="1" kern="1200" dirty="0" err="1" smtClean="0"/>
            <a:t>מפוזרין</a:t>
          </a:r>
          <a:endParaRPr lang="en-US" sz="2400" b="1" kern="1200" dirty="0"/>
        </a:p>
      </dsp:txBody>
      <dsp:txXfrm>
        <a:off x="3921390" y="41151"/>
        <a:ext cx="1229374" cy="583140"/>
      </dsp:txXfrm>
    </dsp:sp>
    <dsp:sp modelId="{08BA69F6-C4E0-4DAF-A690-C006A28D9A78}">
      <dsp:nvSpPr>
        <dsp:cNvPr id="0" name=""/>
        <dsp:cNvSpPr/>
      </dsp:nvSpPr>
      <dsp:spPr>
        <a:xfrm>
          <a:off x="5314001" y="334592"/>
          <a:ext cx="1292468" cy="646234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2400" b="1" kern="1200" dirty="0" smtClean="0"/>
            <a:t>כריכות</a:t>
          </a:r>
          <a:endParaRPr lang="en-US" sz="2400" b="1" kern="1200" dirty="0"/>
        </a:p>
      </dsp:txBody>
      <dsp:txXfrm>
        <a:off x="5345548" y="366139"/>
        <a:ext cx="1229374" cy="583140"/>
      </dsp:txXfrm>
    </dsp:sp>
    <dsp:sp modelId="{6DDA665C-3704-4194-862E-CD186461A303}">
      <dsp:nvSpPr>
        <dsp:cNvPr id="0" name=""/>
        <dsp:cNvSpPr/>
      </dsp:nvSpPr>
      <dsp:spPr>
        <a:xfrm>
          <a:off x="6454516" y="1460844"/>
          <a:ext cx="1292468" cy="646234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2400" b="1" kern="1200" dirty="0" smtClean="0"/>
            <a:t>עיגולי </a:t>
          </a:r>
          <a:r>
            <a:rPr lang="he-IL" sz="2400" b="1" kern="1200" dirty="0" err="1" smtClean="0"/>
            <a:t>דבילה</a:t>
          </a:r>
          <a:endParaRPr lang="en-US" sz="2400" b="1" kern="1200" dirty="0"/>
        </a:p>
      </dsp:txBody>
      <dsp:txXfrm>
        <a:off x="6486063" y="1492391"/>
        <a:ext cx="1229374" cy="583140"/>
      </dsp:txXfrm>
    </dsp:sp>
    <dsp:sp modelId="{0A7F8E28-E9D9-478B-BD63-11DF31EC7658}">
      <dsp:nvSpPr>
        <dsp:cNvPr id="0" name=""/>
        <dsp:cNvSpPr/>
      </dsp:nvSpPr>
      <dsp:spPr>
        <a:xfrm>
          <a:off x="6972601" y="2826921"/>
          <a:ext cx="1292468" cy="646234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2400" b="1" kern="1200" dirty="0" smtClean="0"/>
            <a:t>ככרות</a:t>
          </a:r>
          <a:endParaRPr lang="en-US" sz="2400" b="1" kern="1200" dirty="0"/>
        </a:p>
      </dsp:txBody>
      <dsp:txXfrm>
        <a:off x="7004148" y="2858468"/>
        <a:ext cx="1229374" cy="583140"/>
      </dsp:txXfrm>
    </dsp:sp>
    <dsp:sp modelId="{5CED05A4-29B9-4A93-BA43-82F547C71979}">
      <dsp:nvSpPr>
        <dsp:cNvPr id="0" name=""/>
        <dsp:cNvSpPr/>
      </dsp:nvSpPr>
      <dsp:spPr>
        <a:xfrm>
          <a:off x="6784178" y="4275462"/>
          <a:ext cx="1292468" cy="646234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2400" b="1" kern="1200" dirty="0" smtClean="0"/>
            <a:t>נחתום</a:t>
          </a:r>
          <a:endParaRPr lang="en-US" sz="2400" b="1" kern="1200" dirty="0"/>
        </a:p>
      </dsp:txBody>
      <dsp:txXfrm>
        <a:off x="6815725" y="4307009"/>
        <a:ext cx="1229374" cy="583140"/>
      </dsp:txXfrm>
    </dsp:sp>
    <dsp:sp modelId="{E0BD975E-E3B2-4A71-889C-4B552A63B2D9}">
      <dsp:nvSpPr>
        <dsp:cNvPr id="0" name=""/>
        <dsp:cNvSpPr/>
      </dsp:nvSpPr>
      <dsp:spPr>
        <a:xfrm>
          <a:off x="5936976" y="5465246"/>
          <a:ext cx="1292468" cy="646234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2400" b="1" kern="1200" dirty="0" smtClean="0"/>
            <a:t>מחרוזות</a:t>
          </a:r>
          <a:endParaRPr lang="en-US" sz="2400" b="1" kern="1200" dirty="0"/>
        </a:p>
      </dsp:txBody>
      <dsp:txXfrm>
        <a:off x="5968523" y="5496793"/>
        <a:ext cx="1229374" cy="583140"/>
      </dsp:txXfrm>
    </dsp:sp>
    <dsp:sp modelId="{CA2CE09E-1153-45FA-8CA6-E3C747DB6E99}">
      <dsp:nvSpPr>
        <dsp:cNvPr id="0" name=""/>
        <dsp:cNvSpPr/>
      </dsp:nvSpPr>
      <dsp:spPr>
        <a:xfrm>
          <a:off x="4631975" y="6034483"/>
          <a:ext cx="1292468" cy="646234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2400" b="1" kern="1200" dirty="0" smtClean="0"/>
            <a:t>חתיכות</a:t>
          </a:r>
          <a:endParaRPr lang="en-US" sz="2400" b="1" kern="1200" dirty="0"/>
        </a:p>
      </dsp:txBody>
      <dsp:txXfrm>
        <a:off x="4663522" y="6066030"/>
        <a:ext cx="1229374" cy="583140"/>
      </dsp:txXfrm>
    </dsp:sp>
    <dsp:sp modelId="{FF239B86-4EEF-4FFA-8E5B-E146FAA67188}">
      <dsp:nvSpPr>
        <dsp:cNvPr id="0" name=""/>
        <dsp:cNvSpPr/>
      </dsp:nvSpPr>
      <dsp:spPr>
        <a:xfrm>
          <a:off x="3170729" y="6034483"/>
          <a:ext cx="1292468" cy="646234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2400" b="1" kern="1200" dirty="0" err="1" smtClean="0"/>
            <a:t>גיזי</a:t>
          </a:r>
          <a:endParaRPr lang="en-US" sz="2400" b="1" kern="1200" dirty="0"/>
        </a:p>
      </dsp:txBody>
      <dsp:txXfrm>
        <a:off x="3202276" y="6066030"/>
        <a:ext cx="1229374" cy="583140"/>
      </dsp:txXfrm>
    </dsp:sp>
    <dsp:sp modelId="{CB9942B4-8556-4110-9E92-CA68912DBC31}">
      <dsp:nvSpPr>
        <dsp:cNvPr id="0" name=""/>
        <dsp:cNvSpPr/>
      </dsp:nvSpPr>
      <dsp:spPr>
        <a:xfrm>
          <a:off x="1884410" y="5401354"/>
          <a:ext cx="1292468" cy="646234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2400" b="1" kern="1200" smtClean="0"/>
            <a:t>מדינתן</a:t>
          </a:r>
          <a:endParaRPr lang="en-US" sz="2400" b="1" kern="1200" dirty="0"/>
        </a:p>
      </dsp:txBody>
      <dsp:txXfrm>
        <a:off x="1915957" y="5432901"/>
        <a:ext cx="1229374" cy="583140"/>
      </dsp:txXfrm>
    </dsp:sp>
    <dsp:sp modelId="{1E0C38D7-AB09-43B9-AA6B-BB522BDEF1C6}">
      <dsp:nvSpPr>
        <dsp:cNvPr id="0" name=""/>
        <dsp:cNvSpPr/>
      </dsp:nvSpPr>
      <dsp:spPr>
        <a:xfrm>
          <a:off x="1061406" y="4191345"/>
          <a:ext cx="1292468" cy="646234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2400" b="1" kern="1200" dirty="0" smtClean="0"/>
            <a:t>אניצי פשתן</a:t>
          </a:r>
          <a:endParaRPr lang="en-US" sz="2400" b="1" kern="1200" dirty="0"/>
        </a:p>
      </dsp:txBody>
      <dsp:txXfrm>
        <a:off x="1092953" y="4222892"/>
        <a:ext cx="1229374" cy="583140"/>
      </dsp:txXfrm>
    </dsp:sp>
    <dsp:sp modelId="{F7209EAE-DCD8-4FF1-9E89-C0C2213B4867}">
      <dsp:nvSpPr>
        <dsp:cNvPr id="0" name=""/>
        <dsp:cNvSpPr/>
      </dsp:nvSpPr>
      <dsp:spPr>
        <a:xfrm>
          <a:off x="754658" y="2738275"/>
          <a:ext cx="1553095" cy="646234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2400" b="1" kern="1200" dirty="0" smtClean="0"/>
            <a:t>לשונות של ארגמן</a:t>
          </a:r>
          <a:endParaRPr lang="en-US" sz="2400" b="1" kern="1200" dirty="0"/>
        </a:p>
      </dsp:txBody>
      <dsp:txXfrm>
        <a:off x="786205" y="2769822"/>
        <a:ext cx="1490001" cy="583140"/>
      </dsp:txXfrm>
    </dsp:sp>
    <dsp:sp modelId="{7A365DB7-7DA3-45E4-8C74-95588990CA53}">
      <dsp:nvSpPr>
        <dsp:cNvPr id="0" name=""/>
        <dsp:cNvSpPr/>
      </dsp:nvSpPr>
      <dsp:spPr>
        <a:xfrm>
          <a:off x="1394486" y="1366470"/>
          <a:ext cx="1292468" cy="646234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2400" b="1" kern="1200" dirty="0" smtClean="0"/>
            <a:t>שינוי</a:t>
          </a:r>
          <a:endParaRPr lang="en-US" sz="2400" b="1" kern="1200" dirty="0"/>
        </a:p>
      </dsp:txBody>
      <dsp:txXfrm>
        <a:off x="1426033" y="1398017"/>
        <a:ext cx="1229374" cy="583140"/>
      </dsp:txXfrm>
    </dsp:sp>
    <dsp:sp modelId="{473A59F4-DCA5-4FD7-BC8A-86EA9FEBDB11}">
      <dsp:nvSpPr>
        <dsp:cNvPr id="0" name=""/>
        <dsp:cNvSpPr/>
      </dsp:nvSpPr>
      <dsp:spPr>
        <a:xfrm>
          <a:off x="2476849" y="382799"/>
          <a:ext cx="1292468" cy="646234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2400" b="1" kern="1200" dirty="0" err="1" smtClean="0"/>
            <a:t>אנפוריא</a:t>
          </a:r>
          <a:endParaRPr lang="en-US" sz="2400" b="1" kern="1200" dirty="0"/>
        </a:p>
      </dsp:txBody>
      <dsp:txXfrm>
        <a:off x="2508396" y="414346"/>
        <a:ext cx="1229374" cy="5831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6D224-BA2D-4348-8789-E32F7A6D2C9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6CC26-870E-4A59-9EF4-3DFBFE7E9C3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97978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6D224-BA2D-4348-8789-E32F7A6D2C9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6CC26-870E-4A59-9EF4-3DFBFE7E9C3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38620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6D224-BA2D-4348-8789-E32F7A6D2C9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6CC26-870E-4A59-9EF4-3DFBFE7E9C3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8441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6D224-BA2D-4348-8789-E32F7A6D2C9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6CC26-870E-4A59-9EF4-3DFBFE7E9C3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150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6D224-BA2D-4348-8789-E32F7A6D2C9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6CC26-870E-4A59-9EF4-3DFBFE7E9C3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67792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6D224-BA2D-4348-8789-E32F7A6D2C9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6CC26-870E-4A59-9EF4-3DFBFE7E9C3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7594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6D224-BA2D-4348-8789-E32F7A6D2C9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6CC26-870E-4A59-9EF4-3DFBFE7E9C3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7958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6D224-BA2D-4348-8789-E32F7A6D2C9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6CC26-870E-4A59-9EF4-3DFBFE7E9C3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5527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6D224-BA2D-4348-8789-E32F7A6D2C9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6CC26-870E-4A59-9EF4-3DFBFE7E9C3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5214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6D224-BA2D-4348-8789-E32F7A6D2C9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6CC26-870E-4A59-9EF4-3DFBFE7E9C3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31439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6D224-BA2D-4348-8789-E32F7A6D2C9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6CC26-870E-4A59-9EF4-3DFBFE7E9C3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19566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6D224-BA2D-4348-8789-E32F7A6D2C9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26CC26-870E-4A59-9EF4-3DFBFE7E9C3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6439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jpg"/><Relationship Id="rId12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0" Type="http://schemas.openxmlformats.org/officeDocument/2006/relationships/image" Target="../media/image11.jpg"/><Relationship Id="rId4" Type="http://schemas.openxmlformats.org/officeDocument/2006/relationships/image" Target="../media/image5.jpeg"/><Relationship Id="rId9" Type="http://schemas.openxmlformats.org/officeDocument/2006/relationships/image" Target="../media/image10.jpg"/><Relationship Id="rId14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m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gif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 result for hd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0" y="9099"/>
            <a:ext cx="340189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he-IL" sz="2800" b="1" dirty="0">
                <a:ln/>
                <a:solidFill>
                  <a:schemeClr val="bg1">
                    <a:lumMod val="85000"/>
                  </a:schemeClr>
                </a:solidFill>
                <a:effectLst>
                  <a:outerShdw blurRad="38100" dist="19050" dir="2700000" algn="tl" rotWithShape="0">
                    <a:prstClr val="black">
                      <a:lumMod val="50000"/>
                      <a:alpha val="40000"/>
                    </a:prstClr>
                  </a:outerShdw>
                </a:effectLst>
              </a:rPr>
              <a:t>פרק אלו מציאות-דף כא.</a:t>
            </a:r>
            <a:endParaRPr lang="en-US" sz="2800" b="1" dirty="0">
              <a:ln/>
              <a:solidFill>
                <a:schemeClr val="bg1">
                  <a:lumMod val="85000"/>
                </a:schemeClr>
              </a:solidFill>
              <a:effectLst>
                <a:outerShdw blurRad="38100" dist="19050" dir="2700000" algn="tl" rotWithShape="0">
                  <a:prstClr val="black">
                    <a:lumMod val="50000"/>
                    <a:alpha val="40000"/>
                  </a:prst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646110" y="9099"/>
            <a:ext cx="25458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sz="2800" b="1" dirty="0">
                <a:ln/>
                <a:solidFill>
                  <a:schemeClr val="bg1">
                    <a:lumMod val="85000"/>
                  </a:schemeClr>
                </a:solidFill>
                <a:effectLst>
                  <a:outerShdw blurRad="38100" dist="19050" dir="2700000" algn="tl" rotWithShape="0">
                    <a:prstClr val="black">
                      <a:lumMod val="50000"/>
                      <a:alpha val="40000"/>
                    </a:prstClr>
                  </a:outerShdw>
                </a:effectLst>
              </a:rPr>
              <a:t>מסכת בבא מציעא</a:t>
            </a:r>
            <a:endParaRPr lang="en-US" sz="28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726546" y="270709"/>
            <a:ext cx="3082343" cy="830997"/>
          </a:xfrm>
          <a:prstGeom prst="rect">
            <a:avLst/>
          </a:prstGeom>
          <a:noFill/>
          <a:ln w="133350" cmpd="tri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he-IL" sz="48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משנה</a:t>
            </a:r>
            <a:endParaRPr lang="en-US" dirty="0">
              <a:ln w="18000">
                <a:solidFill>
                  <a:schemeClr val="tx1"/>
                </a:solidFill>
                <a:prstDash val="solid"/>
                <a:miter lim="800000"/>
              </a:ln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425126" y="1372416"/>
            <a:ext cx="5685182" cy="113224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10 found objects </a:t>
            </a:r>
          </a:p>
          <a:p>
            <a:pPr algn="ctr"/>
            <a:r>
              <a:rPr lang="en-US" sz="2400" b="1" dirty="0" smtClean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where the </a:t>
            </a:r>
            <a:r>
              <a:rPr lang="he-IL" sz="2400" b="1" dirty="0" smtClean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דין</a:t>
            </a:r>
            <a:r>
              <a:rPr lang="en-US" sz="2400" b="1" dirty="0" smtClean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is</a:t>
            </a:r>
          </a:p>
          <a:p>
            <a:pPr algn="ctr"/>
            <a:r>
              <a:rPr lang="he-IL" sz="2400" b="1" dirty="0" smtClean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הרי אלו שלו</a:t>
            </a:r>
            <a:endParaRPr lang="en-US" sz="2400" b="1" dirty="0">
              <a:solidFill>
                <a:sysClr val="windowText" lastClr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385370" y="3165109"/>
            <a:ext cx="5685182" cy="113224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 case </a:t>
            </a:r>
          </a:p>
          <a:p>
            <a:pPr algn="ctr"/>
            <a:r>
              <a:rPr lang="en-US" sz="2400" b="1" dirty="0" smtClean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where the </a:t>
            </a:r>
            <a:r>
              <a:rPr lang="he-IL" sz="2400" b="1" dirty="0" smtClean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דין</a:t>
            </a:r>
            <a:r>
              <a:rPr lang="en-US" sz="2400" b="1" dirty="0" smtClean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is</a:t>
            </a:r>
          </a:p>
          <a:p>
            <a:pPr algn="ctr"/>
            <a:r>
              <a:rPr lang="he-IL" sz="2400" b="1" dirty="0" smtClean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חייב להכריז</a:t>
            </a:r>
            <a:endParaRPr lang="en-US" sz="2400" b="1" dirty="0">
              <a:solidFill>
                <a:sysClr val="windowText" lastClr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425126" y="4957803"/>
            <a:ext cx="5685182" cy="113224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 case</a:t>
            </a:r>
          </a:p>
          <a:p>
            <a:pPr algn="ctr"/>
            <a:r>
              <a:rPr lang="en-US" sz="2400" b="1" dirty="0" smtClean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where the </a:t>
            </a:r>
            <a:r>
              <a:rPr lang="he-IL" sz="2400" b="1" dirty="0" smtClean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דין</a:t>
            </a:r>
            <a:r>
              <a:rPr lang="en-US" sz="2400" b="1" dirty="0" smtClean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is</a:t>
            </a:r>
          </a:p>
          <a:p>
            <a:pPr algn="ctr"/>
            <a:r>
              <a:rPr lang="he-IL" sz="2400" b="1" dirty="0" smtClean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אין </a:t>
            </a:r>
            <a:r>
              <a:rPr lang="he-IL" sz="2400" b="1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חייב </a:t>
            </a:r>
            <a:r>
              <a:rPr lang="he-IL" sz="2400" b="1" dirty="0" smtClean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להכריז</a:t>
            </a:r>
            <a:endParaRPr lang="en-US" sz="2400" b="1" dirty="0">
              <a:solidFill>
                <a:sysClr val="windowText" lastClr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277753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75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75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75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75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7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7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75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75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75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75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75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75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75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75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75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75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7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7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75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75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75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75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75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75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75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75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75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75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75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75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75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75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75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75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75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75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9" grpId="0" build="p" animBg="1"/>
      <p:bldP spid="18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 result for hd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ctangle 17"/>
          <p:cNvSpPr/>
          <p:nvPr/>
        </p:nvSpPr>
        <p:spPr>
          <a:xfrm>
            <a:off x="3253408" y="349401"/>
            <a:ext cx="5685182" cy="113224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 fontAlgn="base">
              <a:spcBef>
                <a:spcPct val="0"/>
              </a:spcBef>
              <a:spcAft>
                <a:spcPct val="0"/>
              </a:spcAft>
            </a:pPr>
            <a:r>
              <a:rPr lang="he-IL" altLang="en-US" sz="2400" b="1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אלו מציאות שלו, ואלו חייב </a:t>
            </a:r>
            <a:r>
              <a:rPr lang="he-IL" altLang="en-US" sz="2400" b="1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להכריז</a:t>
            </a:r>
            <a:r>
              <a:rPr lang="en-US" altLang="en-US" sz="2400" b="1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</a:p>
          <a:p>
            <a:pPr algn="ctr" rtl="1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200" b="1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These found things are his,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200" b="1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and these he must announce:</a:t>
            </a:r>
            <a:endParaRPr lang="he-IL" altLang="en-US" sz="2200" b="1" dirty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052" name="Picture 4" descr="Image result for magnifying glass funny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4453" y="1831047"/>
            <a:ext cx="8143093" cy="4859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227475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60795"/>
          </a:xfrm>
          <a:prstGeom prst="rect">
            <a:avLst/>
          </a:prstGeom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0952894"/>
              </p:ext>
            </p:extLst>
          </p:nvPr>
        </p:nvGraphicFramePr>
        <p:xfrm>
          <a:off x="267930" y="75559"/>
          <a:ext cx="11668260" cy="655476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333652"/>
                <a:gridCol w="2333652"/>
                <a:gridCol w="2333652"/>
                <a:gridCol w="2333652"/>
                <a:gridCol w="2333652"/>
              </a:tblGrid>
              <a:tr h="3277381">
                <a:tc>
                  <a:txBody>
                    <a:bodyPr/>
                    <a:lstStyle/>
                    <a:p>
                      <a:pPr algn="ctr"/>
                      <a:r>
                        <a:rPr kumimoji="0" lang="he-IL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ככרות של נחתום</a:t>
                      </a:r>
                      <a:endParaRPr lang="en-US" sz="2800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he-IL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עגולי דבילה</a:t>
                      </a:r>
                      <a:endParaRPr lang="en-US" sz="2800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he-IL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כריכות ברה"ר</a:t>
                      </a:r>
                      <a:endParaRPr kumimoji="0" lang="en-US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he-IL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מעות מפוזרות</a:t>
                      </a:r>
                      <a:endParaRPr lang="en-US" sz="2800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e-IL" altLang="en-US" sz="28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פירות מפוזרין</a:t>
                      </a:r>
                      <a:endParaRPr lang="en-US" sz="2800" b="1" dirty="0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7381">
                <a:tc>
                  <a:txBody>
                    <a:bodyPr/>
                    <a:lstStyle/>
                    <a:p>
                      <a:pPr algn="ctr"/>
                      <a:r>
                        <a:rPr kumimoji="0" lang="he-IL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לשונות של ארגמן</a:t>
                      </a:r>
                      <a:endParaRPr lang="en-US" sz="2800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he-IL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אניצי פשתן</a:t>
                      </a:r>
                      <a:endParaRPr lang="en-US" sz="2800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kumimoji="0" lang="he-IL" alt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גיזי צמר 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kumimoji="0" lang="he-IL" alt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הלקוחין ממדינתן</a:t>
                      </a:r>
                      <a:endParaRPr lang="en-US" sz="2600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he-IL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חתיכות של בשר</a:t>
                      </a:r>
                      <a:endParaRPr lang="en-US" sz="2800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he-IL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מחרוזות  של דגים</a:t>
                      </a:r>
                      <a:endParaRPr lang="en-US" sz="2800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63" r="16532"/>
          <a:stretch/>
        </p:blipFill>
        <p:spPr>
          <a:xfrm>
            <a:off x="4941885" y="684457"/>
            <a:ext cx="2304955" cy="262633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865" y="760656"/>
            <a:ext cx="2264562" cy="262633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035013">
            <a:off x="8754488" y="2736854"/>
            <a:ext cx="496885" cy="71488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3" r="5842"/>
          <a:stretch/>
        </p:blipFill>
        <p:spPr>
          <a:xfrm>
            <a:off x="9668653" y="681617"/>
            <a:ext cx="2175443" cy="272254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>
            <a:clrChange>
              <a:clrFrom>
                <a:srgbClr val="E0EBED"/>
              </a:clrFrom>
              <a:clrTo>
                <a:srgbClr val="E0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1122" y="681798"/>
            <a:ext cx="2198738" cy="265969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60" y="985152"/>
            <a:ext cx="2286417" cy="240183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2895" y="4273823"/>
            <a:ext cx="2251721" cy="235649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83514">
            <a:off x="6845064" y="4486643"/>
            <a:ext cx="3047045" cy="176371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429" y="4273823"/>
            <a:ext cx="2279047" cy="235649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4465" y="3980139"/>
            <a:ext cx="2390127" cy="2650181"/>
          </a:xfrm>
          <a:prstGeom prst="rect">
            <a:avLst/>
          </a:prstGeom>
        </p:spPr>
      </p:pic>
      <p:pic>
        <p:nvPicPr>
          <p:cNvPr id="3" name="Picture 2" descr="http://andrealebeaudesigns.com/wp-content/uploads/2014/12/Wool-unprocessed.jp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7471" y="4085891"/>
            <a:ext cx="2277036" cy="2505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267930" y="46607"/>
            <a:ext cx="2330924" cy="33575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`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2610961" y="75558"/>
            <a:ext cx="2330924" cy="332860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4954764" y="46607"/>
            <a:ext cx="2330924" cy="335326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7297596" y="75558"/>
            <a:ext cx="2330924" cy="33114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9640627" y="75559"/>
            <a:ext cx="2330924" cy="332430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267930" y="3323185"/>
            <a:ext cx="2330924" cy="332430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2618517" y="3323184"/>
            <a:ext cx="2330924" cy="332430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4928900" y="3386989"/>
            <a:ext cx="2330924" cy="32605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7258946" y="3312372"/>
            <a:ext cx="2330924" cy="33351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9615408" y="3323183"/>
            <a:ext cx="2330924" cy="332430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3277635" y="1875809"/>
            <a:ext cx="5685182" cy="220944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 fontAlgn="base">
              <a:spcBef>
                <a:spcPct val="0"/>
              </a:spcBef>
              <a:spcAft>
                <a:spcPct val="0"/>
              </a:spcAft>
            </a:pPr>
            <a:r>
              <a:rPr lang="he-IL" altLang="en-US" sz="2800" b="1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אלו מציאות </a:t>
            </a:r>
            <a:r>
              <a:rPr lang="he-IL" altLang="en-US" sz="2800" b="1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שלו:</a:t>
            </a:r>
            <a:endParaRPr lang="en-US" altLang="en-US" sz="2800" b="1" dirty="0" smtClean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 rtl="1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200" b="1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These found things are his:</a:t>
            </a:r>
          </a:p>
          <a:p>
            <a:pPr algn="ctr" rtl="1" fontAlgn="base">
              <a:spcBef>
                <a:spcPct val="0"/>
              </a:spcBef>
              <a:spcAft>
                <a:spcPct val="0"/>
              </a:spcAft>
            </a:pPr>
            <a:r>
              <a:rPr lang="he-IL" altLang="en-US" sz="5400" b="1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מצא</a:t>
            </a:r>
            <a:r>
              <a:rPr lang="en-US" altLang="en-US" sz="4000" b="1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</a:p>
          <a:p>
            <a:pPr algn="ctr" rtl="1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4000" b="1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If he found:</a:t>
            </a:r>
          </a:p>
        </p:txBody>
      </p:sp>
    </p:spTree>
    <p:extLst>
      <p:ext uri="{BB962C8B-B14F-4D97-AF65-F5344CB8AC3E}">
        <p14:creationId xmlns:p14="http://schemas.microsoft.com/office/powerpoint/2010/main" val="165206681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" dur="175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75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" dur="175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749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5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1750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750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1750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749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5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1" dur="1750"/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750"/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3" dur="1750"/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1749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5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6" dur="1750"/>
                                        <p:tgtEl>
                                          <p:spTgt spid="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750"/>
                                        <p:tgtEl>
                                          <p:spTgt spid="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8" dur="1750"/>
                                        <p:tgtEl>
                                          <p:spTgt spid="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1749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5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1" dur="1750"/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750"/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1750"/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1749"/>
                                          </p:stCondLst>
                                        </p:cTn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68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73" dur="1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78" dur="1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83" dur="1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88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93" dur="1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98" dur="1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03" dur="1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08" dur="1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13" dur="1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9" grpId="0" build="p" animBg="1"/>
      <p:bldP spid="29" grpId="1" build="allAtOnce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60795"/>
          </a:xfrm>
          <a:prstGeom prst="rect">
            <a:avLst/>
          </a:prstGeom>
        </p:spPr>
      </p:pic>
      <p:pic>
        <p:nvPicPr>
          <p:cNvPr id="4" name="Picture 3" descr="21 a אלו מציאות.pdf - Adobe Reader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53" t="24674" r="15320" b="12340"/>
          <a:stretch/>
        </p:blipFill>
        <p:spPr>
          <a:xfrm>
            <a:off x="4803330" y="661116"/>
            <a:ext cx="6700864" cy="5984383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8997864" y="2330145"/>
            <a:ext cx="246358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1018205" y="2865644"/>
            <a:ext cx="460231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8984985" y="2073080"/>
            <a:ext cx="1034506" cy="327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8989098" y="2611334"/>
            <a:ext cx="246358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1" name="Bevel 10"/>
          <p:cNvSpPr/>
          <p:nvPr/>
        </p:nvSpPr>
        <p:spPr>
          <a:xfrm>
            <a:off x="553792" y="117521"/>
            <a:ext cx="3554569" cy="1087189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 smtClean="0"/>
              <a:t>No </a:t>
            </a:r>
            <a:r>
              <a:rPr lang="he-IL" sz="5400" b="1" dirty="0" smtClean="0"/>
              <a:t>סימן</a:t>
            </a:r>
            <a:endParaRPr lang="en-US" sz="5400" b="1" dirty="0"/>
          </a:p>
        </p:txBody>
      </p:sp>
      <p:sp>
        <p:nvSpPr>
          <p:cNvPr id="12" name="Down Arrow 11"/>
          <p:cNvSpPr/>
          <p:nvPr/>
        </p:nvSpPr>
        <p:spPr>
          <a:xfrm>
            <a:off x="2073498" y="1289834"/>
            <a:ext cx="515155" cy="59243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Bevel 22"/>
          <p:cNvSpPr/>
          <p:nvPr/>
        </p:nvSpPr>
        <p:spPr>
          <a:xfrm>
            <a:off x="566670" y="1967390"/>
            <a:ext cx="3554569" cy="1087189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e-IL" sz="5400" b="1" dirty="0" err="1" smtClean="0"/>
              <a:t>יאוש</a:t>
            </a:r>
            <a:endParaRPr lang="en-US" sz="5400" b="1" dirty="0"/>
          </a:p>
        </p:txBody>
      </p:sp>
      <p:sp>
        <p:nvSpPr>
          <p:cNvPr id="27" name="Bevel 26"/>
          <p:cNvSpPr/>
          <p:nvPr/>
        </p:nvSpPr>
        <p:spPr>
          <a:xfrm>
            <a:off x="605062" y="3817259"/>
            <a:ext cx="3554569" cy="1087189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e-IL" sz="5400" b="1" dirty="0" smtClean="0"/>
              <a:t>הפקר</a:t>
            </a:r>
            <a:endParaRPr lang="en-US" sz="5400" b="1" dirty="0"/>
          </a:p>
        </p:txBody>
      </p:sp>
      <p:sp>
        <p:nvSpPr>
          <p:cNvPr id="28" name="Down Arrow 27"/>
          <p:cNvSpPr/>
          <p:nvPr/>
        </p:nvSpPr>
        <p:spPr>
          <a:xfrm>
            <a:off x="2073497" y="3141653"/>
            <a:ext cx="515155" cy="59243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Down Arrow 28"/>
          <p:cNvSpPr/>
          <p:nvPr/>
        </p:nvSpPr>
        <p:spPr>
          <a:xfrm>
            <a:off x="2086376" y="4983329"/>
            <a:ext cx="515155" cy="59243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Bevel 29"/>
          <p:cNvSpPr/>
          <p:nvPr/>
        </p:nvSpPr>
        <p:spPr>
          <a:xfrm>
            <a:off x="566670" y="5654641"/>
            <a:ext cx="3554569" cy="1087189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e-IL" sz="5400" b="1" dirty="0" smtClean="0"/>
              <a:t>הרי אלו שלו</a:t>
            </a:r>
            <a:endParaRPr lang="en-US" sz="5400" b="1" dirty="0"/>
          </a:p>
        </p:txBody>
      </p:sp>
      <p:sp>
        <p:nvSpPr>
          <p:cNvPr id="13" name="Oval 12"/>
          <p:cNvSpPr/>
          <p:nvPr/>
        </p:nvSpPr>
        <p:spPr>
          <a:xfrm>
            <a:off x="7137779" y="3141653"/>
            <a:ext cx="1637731" cy="51165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508077" y="84421"/>
            <a:ext cx="9175845" cy="1138773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 rtl="1" fontAlgn="base">
              <a:spcBef>
                <a:spcPct val="0"/>
              </a:spcBef>
              <a:spcAft>
                <a:spcPct val="0"/>
              </a:spcAft>
            </a:pPr>
            <a:r>
              <a:rPr lang="he-IL" altLang="en-US" sz="2800" b="1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הרי אלו שלו, דברי </a:t>
            </a:r>
            <a:r>
              <a:rPr lang="he-IL" altLang="en-US" sz="2800" b="1" dirty="0">
                <a:solidFill>
                  <a:srgbClr val="7030A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רבי מאיר</a:t>
            </a:r>
            <a:r>
              <a:rPr lang="he-IL" altLang="en-US" sz="2800" b="1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  </a:t>
            </a:r>
          </a:p>
          <a:p>
            <a:pPr algn="ctr"/>
            <a:r>
              <a:rPr lang="en-US" sz="2000" b="1" dirty="0" smtClean="0">
                <a:latin typeface="Tahoma" panose="020B0604030504040204" pitchFamily="34" charset="0"/>
                <a:ea typeface="Tahoma" panose="020B0604030504040204" pitchFamily="34" charset="0"/>
                <a:cs typeface="Guttman Hodes" pitchFamily="2" charset="-79"/>
              </a:rPr>
              <a:t>He (the finder) is allowed to keep them.</a:t>
            </a:r>
          </a:p>
          <a:p>
            <a:pPr algn="ctr"/>
            <a:r>
              <a:rPr lang="en-US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These are the words of </a:t>
            </a:r>
            <a:r>
              <a:rPr lang="he-IL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רבי מאיר</a:t>
            </a:r>
            <a:r>
              <a:rPr lang="en-US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</p:txBody>
      </p:sp>
      <p:cxnSp>
        <p:nvCxnSpPr>
          <p:cNvPr id="5" name="Straight Arrow Connector 4"/>
          <p:cNvCxnSpPr>
            <a:stCxn id="13" idx="7"/>
          </p:cNvCxnSpPr>
          <p:nvPr/>
        </p:nvCxnSpPr>
        <p:spPr>
          <a:xfrm flipV="1">
            <a:off x="8535670" y="1967390"/>
            <a:ext cx="449315" cy="124919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" name="Octagon 2"/>
          <p:cNvSpPr/>
          <p:nvPr/>
        </p:nvSpPr>
        <p:spPr>
          <a:xfrm>
            <a:off x="4570554" y="1914832"/>
            <a:ext cx="3344779" cy="2603502"/>
          </a:xfrm>
          <a:prstGeom prst="octag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b="1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Why is he allowed to keep them?</a:t>
            </a:r>
            <a:endParaRPr lang="en-US" sz="20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436498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3" dur="175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8" dur="1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0" presetClass="exit" presetSubtype="0" accel="10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52" dur="1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4" dur="1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50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57" dur="1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9" dur="1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50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62" dur="1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4" dur="1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50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67" dur="1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9" dur="1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6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7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6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7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2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2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7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1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3250"/>
                            </p:stCondLst>
                            <p:childTnLst>
                              <p:par>
                                <p:cTn id="1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5250"/>
                            </p:stCondLst>
                            <p:childTnLst>
                              <p:par>
                                <p:cTn id="12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9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3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44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54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64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23" grpId="0" animBg="1"/>
      <p:bldP spid="27" grpId="0" animBg="1"/>
      <p:bldP spid="28" grpId="0" animBg="1"/>
      <p:bldP spid="29" grpId="0" animBg="1"/>
      <p:bldP spid="30" grpId="0" animBg="1"/>
      <p:bldP spid="13" grpId="0" animBg="1"/>
      <p:bldP spid="2" grpId="0" build="p" animBg="1"/>
      <p:bldP spid="2" grpId="1" uiExpand="1" build="p" animBg="1"/>
      <p:bldP spid="3" grpId="0" build="p" animBg="1"/>
      <p:bldP spid="3" grpId="1" build="allAtOnce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52" y="-13252"/>
            <a:ext cx="12192000" cy="686079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679"/>
          <a:stretch/>
        </p:blipFill>
        <p:spPr>
          <a:xfrm>
            <a:off x="-416325" y="2001521"/>
            <a:ext cx="5725304" cy="4907522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639376" y="85801"/>
            <a:ext cx="8952931" cy="830997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he-IL" altLang="en-US" sz="2800" b="1" dirty="0">
                <a:solidFill>
                  <a:srgbClr val="7030A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רבי יהודה </a:t>
            </a:r>
            <a:r>
              <a:rPr lang="he-IL" altLang="en-US" sz="2800" b="1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אומר: כל שיש בו שינוי חייב </a:t>
            </a:r>
            <a:r>
              <a:rPr lang="he-IL" altLang="en-US" sz="2800" b="1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להכריז</a:t>
            </a:r>
          </a:p>
          <a:p>
            <a:pPr algn="ctr"/>
            <a:r>
              <a:rPr lang="en-US" sz="2000" b="1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Anything that has something different, must be announced</a:t>
            </a:r>
            <a:endParaRPr lang="en-US" sz="20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/>
          <a:srcRect b="32317"/>
          <a:stretch/>
        </p:blipFill>
        <p:spPr>
          <a:xfrm rot="17253423">
            <a:off x="6496928" y="3461988"/>
            <a:ext cx="2690307" cy="1486559"/>
          </a:xfrm>
          <a:prstGeom prst="rect">
            <a:avLst/>
          </a:prstGeom>
        </p:spPr>
      </p:pic>
      <p:pic>
        <p:nvPicPr>
          <p:cNvPr id="2050" name="Picture 2" descr="http://wb4.itrademarket.com/pdimage/20/s_2272820_garlandbuyuk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9051" y="2756848"/>
            <a:ext cx="4042834" cy="3743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Octagon 12"/>
          <p:cNvSpPr/>
          <p:nvPr/>
        </p:nvSpPr>
        <p:spPr>
          <a:xfrm>
            <a:off x="4973785" y="1053945"/>
            <a:ext cx="2012840" cy="839128"/>
          </a:xfrm>
          <a:prstGeom prst="octag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he-IL" altLang="en-US" sz="28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כיצד</a:t>
            </a:r>
            <a:r>
              <a:rPr lang="he-IL" altLang="en-US" sz="28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?</a:t>
            </a:r>
            <a:endParaRPr lang="en-US" altLang="en-US" sz="2800" b="1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How is this?</a:t>
            </a:r>
            <a:endParaRPr lang="he-IL" altLang="en-US" sz="20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Trapezoid 5"/>
          <p:cNvSpPr/>
          <p:nvPr/>
        </p:nvSpPr>
        <p:spPr>
          <a:xfrm>
            <a:off x="4837047" y="2093843"/>
            <a:ext cx="2264098" cy="914400"/>
          </a:xfrm>
          <a:prstGeom prst="trapezoid">
            <a:avLst/>
          </a:prstGeom>
          <a:solidFill>
            <a:srgbClr val="66FF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e-IL" altLang="en-US" sz="2800" b="1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מצא</a:t>
            </a:r>
            <a:endParaRPr lang="en-US" altLang="en-US" sz="2800" b="1" dirty="0" smtClean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en-US" sz="2400" b="1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If he found</a:t>
            </a:r>
            <a:endParaRPr lang="en-US" sz="2400" dirty="0"/>
          </a:p>
        </p:txBody>
      </p:sp>
      <p:sp>
        <p:nvSpPr>
          <p:cNvPr id="14" name="Trapezoid 13"/>
          <p:cNvSpPr/>
          <p:nvPr/>
        </p:nvSpPr>
        <p:spPr>
          <a:xfrm>
            <a:off x="7586873" y="1099930"/>
            <a:ext cx="4618379" cy="1217001"/>
          </a:xfrm>
          <a:prstGeom prst="trapezoid">
            <a:avLst/>
          </a:prstGeom>
          <a:solidFill>
            <a:srgbClr val="66FF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he-IL" altLang="en-US" sz="2800" b="1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עגול ובתוכו חרס,</a:t>
            </a:r>
            <a:endParaRPr lang="en-US" altLang="en-US" sz="2800" b="1" dirty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b="1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Round cakes of figs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b="1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</a:t>
            </a:r>
            <a:r>
              <a:rPr lang="en-US" altLang="en-US" sz="2400" b="1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nd inside is pottery</a:t>
            </a:r>
            <a:endParaRPr lang="he-IL" altLang="en-US" sz="2400" dirty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6" name="Trapezoid 15"/>
          <p:cNvSpPr/>
          <p:nvPr/>
        </p:nvSpPr>
        <p:spPr>
          <a:xfrm>
            <a:off x="32124" y="1099930"/>
            <a:ext cx="4618379" cy="1217001"/>
          </a:xfrm>
          <a:prstGeom prst="trapezoid">
            <a:avLst/>
          </a:prstGeom>
          <a:solidFill>
            <a:srgbClr val="66FF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he-IL" altLang="en-US" sz="2800" b="1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ככר ובתוכו מעות. </a:t>
            </a:r>
            <a:endParaRPr lang="en-US" altLang="en-US" sz="2800" b="1" dirty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b="1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loaf of bread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400" b="1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and inside is money</a:t>
            </a:r>
            <a:endParaRPr lang="he-IL" altLang="en-US" sz="2400" dirty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640642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6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13" grpId="0" build="p" animBg="1"/>
      <p:bldP spid="6" grpId="0" build="p" animBg="1"/>
      <p:bldP spid="14" grpId="0" build="p" animBg="1"/>
      <p:bldP spid="16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6079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594" y="1074627"/>
            <a:ext cx="4131891" cy="5010167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301532" y="18568"/>
            <a:ext cx="7588936" cy="1200329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pPr algn="ctr"/>
            <a:r>
              <a:rPr lang="he-IL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רבי שמעון בן אלעזר אומר: </a:t>
            </a:r>
            <a:endParaRPr lang="en-US" sz="24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he-IL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כל  </a:t>
            </a:r>
            <a:r>
              <a:rPr lang="he-IL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כלי  אנפוריא  אין  חייב   להכריז. </a:t>
            </a:r>
            <a:endParaRPr lang="he-IL" sz="24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en-US" sz="2400" b="1" dirty="0" smtClean="0">
                <a:latin typeface="Tahoma" panose="020B0604030504040204" pitchFamily="34" charset="0"/>
                <a:ea typeface="Tahoma" panose="020B0604030504040204" pitchFamily="34" charset="0"/>
                <a:cs typeface="Guttman Hodes" pitchFamily="2" charset="-79"/>
              </a:rPr>
              <a:t>Any new vessel does not need to be announced.</a:t>
            </a:r>
            <a:endParaRPr lang="he-IL" sz="2400" b="1" dirty="0">
              <a:latin typeface="Tahoma" panose="020B0604030504040204" pitchFamily="34" charset="0"/>
              <a:ea typeface="Tahoma" panose="020B0604030504040204" pitchFamily="34" charset="0"/>
              <a:cs typeface="Guttman Hodes" pitchFamily="2" charset="-79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3571" y="1777283"/>
            <a:ext cx="5196602" cy="557011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95574">
            <a:off x="9498234" y="747080"/>
            <a:ext cx="2252495" cy="2252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63884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Image result for hd backgroun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1721298" y="354845"/>
            <a:ext cx="9415278" cy="603231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algn="ctr" rtl="1" fontAlgn="base">
              <a:spcBef>
                <a:spcPct val="0"/>
              </a:spcBef>
              <a:spcAft>
                <a:spcPct val="0"/>
              </a:spcAft>
            </a:pPr>
            <a:r>
              <a:rPr lang="he-IL" altLang="en-US" sz="2800" b="1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אלו מציאות שלו, ואלו חייב להכריז</a:t>
            </a:r>
            <a:r>
              <a:rPr lang="en-US" altLang="en-US" sz="2800" b="1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  <a:endParaRPr lang="he-IL" altLang="en-US" sz="2800" b="1" dirty="0" smtClean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 rtl="1" fontAlgn="base">
              <a:spcBef>
                <a:spcPct val="0"/>
              </a:spcBef>
              <a:spcAft>
                <a:spcPct val="0"/>
              </a:spcAft>
            </a:pPr>
            <a:r>
              <a:rPr lang="he-IL" altLang="en-US" sz="2800" b="1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אלו מציאות שלו:</a:t>
            </a:r>
            <a:endParaRPr lang="en-US" altLang="en-US" sz="2800" b="1" dirty="0" smtClean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 rtl="1" fontAlgn="base">
              <a:spcBef>
                <a:spcPct val="0"/>
              </a:spcBef>
              <a:spcAft>
                <a:spcPct val="0"/>
              </a:spcAft>
            </a:pPr>
            <a:r>
              <a:rPr lang="he-IL" altLang="en-US" sz="2800" b="1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1) מצא </a:t>
            </a:r>
            <a:r>
              <a:rPr lang="he-IL" altLang="en-US" sz="2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פירות מפוזרין</a:t>
            </a:r>
            <a:r>
              <a:rPr lang="he-IL" altLang="en-US" sz="2800" b="1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2) מעות מפוזרות, </a:t>
            </a:r>
          </a:p>
          <a:p>
            <a:pPr algn="ctr" rtl="1" fontAlgn="base">
              <a:spcBef>
                <a:spcPct val="0"/>
              </a:spcBef>
              <a:spcAft>
                <a:spcPct val="0"/>
              </a:spcAft>
            </a:pPr>
            <a:r>
              <a:rPr lang="he-IL" altLang="en-US" sz="2800" b="1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3)</a:t>
            </a:r>
            <a:r>
              <a:rPr lang="en-US" altLang="en-US" sz="2800" b="1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he-IL" altLang="en-US" sz="2800" b="1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כריכות ברשות הרבים, 4)</a:t>
            </a:r>
            <a:r>
              <a:rPr lang="en-US" altLang="en-US" sz="2800" b="1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he-IL" altLang="en-US" sz="2800" b="1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ועגולי דבילה,</a:t>
            </a:r>
          </a:p>
          <a:p>
            <a:pPr algn="ctr" rtl="1" fontAlgn="base">
              <a:spcBef>
                <a:spcPct val="0"/>
              </a:spcBef>
              <a:spcAft>
                <a:spcPct val="0"/>
              </a:spcAft>
            </a:pPr>
            <a:r>
              <a:rPr lang="he-IL" altLang="en-US" sz="2800" b="1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5) ככרות של נחתום, 6)</a:t>
            </a:r>
            <a:r>
              <a:rPr lang="en-US" altLang="en-US" sz="2800" b="1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he-IL" altLang="en-US" sz="2800" b="1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מחרוזות של דגים, </a:t>
            </a:r>
          </a:p>
          <a:p>
            <a:pPr algn="ctr" rtl="1" fontAlgn="base">
              <a:spcBef>
                <a:spcPct val="0"/>
              </a:spcBef>
              <a:spcAft>
                <a:spcPct val="0"/>
              </a:spcAft>
            </a:pPr>
            <a:r>
              <a:rPr lang="he-IL" altLang="en-US" sz="2800" b="1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7) וחתיכות של בשר, 8) וגיזי צמר הלקוחין ממדינתן,</a:t>
            </a:r>
          </a:p>
          <a:p>
            <a:pPr algn="ctr" rtl="1" fontAlgn="base">
              <a:spcBef>
                <a:spcPct val="0"/>
              </a:spcBef>
              <a:spcAft>
                <a:spcPct val="0"/>
              </a:spcAft>
            </a:pPr>
            <a:r>
              <a:rPr lang="he-IL" altLang="en-US" sz="2800" b="1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9)</a:t>
            </a:r>
            <a:r>
              <a:rPr lang="en-US" altLang="en-US" sz="2800" b="1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he-IL" altLang="en-US" sz="2800" b="1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ואניצי פשתן, 10)</a:t>
            </a:r>
            <a:r>
              <a:rPr lang="en-US" altLang="en-US" sz="2800" b="1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he-IL" altLang="en-US" sz="2800" b="1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ולשונות של ארגמן,</a:t>
            </a:r>
          </a:p>
          <a:p>
            <a:pPr algn="ctr" rtl="1" fontAlgn="base">
              <a:spcBef>
                <a:spcPct val="0"/>
              </a:spcBef>
              <a:spcAft>
                <a:spcPct val="0"/>
              </a:spcAft>
            </a:pPr>
            <a:r>
              <a:rPr lang="he-IL" altLang="en-US" sz="2800" b="1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הרי אלו שלו, דברי </a:t>
            </a:r>
            <a:r>
              <a:rPr lang="he-IL" altLang="en-US" sz="2800" b="1" dirty="0" smtClean="0">
                <a:solidFill>
                  <a:srgbClr val="7030A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רבי מאיר</a:t>
            </a:r>
            <a:r>
              <a:rPr lang="he-IL" altLang="en-US" sz="2800" b="1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  </a:t>
            </a:r>
          </a:p>
          <a:p>
            <a:pPr algn="ctr" rtl="1" fontAlgn="base">
              <a:spcBef>
                <a:spcPct val="0"/>
              </a:spcBef>
              <a:spcAft>
                <a:spcPct val="0"/>
              </a:spcAft>
            </a:pPr>
            <a:endParaRPr lang="he-IL" altLang="en-US" sz="2800" b="1" dirty="0" smtClean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 rtl="1" fontAlgn="base">
              <a:spcBef>
                <a:spcPct val="0"/>
              </a:spcBef>
              <a:spcAft>
                <a:spcPct val="0"/>
              </a:spcAft>
            </a:pPr>
            <a:r>
              <a:rPr lang="he-IL" altLang="en-US" sz="2800" b="1" dirty="0" smtClean="0">
                <a:solidFill>
                  <a:srgbClr val="7030A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רבי יהודה </a:t>
            </a:r>
            <a:r>
              <a:rPr lang="he-IL" altLang="en-US" sz="2800" b="1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אומר: כל שיש בו שינוי חייב להכריז. </a:t>
            </a:r>
          </a:p>
          <a:p>
            <a:pPr algn="ctr" rtl="1" fontAlgn="base">
              <a:spcBef>
                <a:spcPct val="0"/>
              </a:spcBef>
              <a:spcAft>
                <a:spcPct val="0"/>
              </a:spcAft>
            </a:pPr>
            <a:r>
              <a:rPr lang="he-IL" altLang="en-US" sz="2800" b="1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כיצד? מצא עגול ובתוכו חרס, ככר ובתוכו מעות. </a:t>
            </a:r>
          </a:p>
          <a:p>
            <a:pPr algn="ctr" rtl="1" fontAlgn="base">
              <a:spcBef>
                <a:spcPct val="0"/>
              </a:spcBef>
              <a:spcAft>
                <a:spcPct val="0"/>
              </a:spcAft>
            </a:pPr>
            <a:endParaRPr lang="he-IL" altLang="en-US" sz="2800" b="1" dirty="0" smtClean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 rtl="1" fontAlgn="base">
              <a:spcBef>
                <a:spcPct val="0"/>
              </a:spcBef>
              <a:spcAft>
                <a:spcPct val="0"/>
              </a:spcAft>
            </a:pPr>
            <a:r>
              <a:rPr lang="he-IL" altLang="en-US" sz="2800" b="1" dirty="0" smtClean="0">
                <a:solidFill>
                  <a:srgbClr val="7030A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רבי שמעון בן אלעזר </a:t>
            </a:r>
            <a:r>
              <a:rPr lang="he-IL" altLang="en-US" sz="2800" b="1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אומר: </a:t>
            </a:r>
          </a:p>
          <a:p>
            <a:pPr algn="ctr" rtl="1" fontAlgn="base">
              <a:spcBef>
                <a:spcPct val="0"/>
              </a:spcBef>
              <a:spcAft>
                <a:spcPct val="0"/>
              </a:spcAft>
            </a:pPr>
            <a:r>
              <a:rPr lang="he-IL" altLang="en-US" sz="2800" b="1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כל כלי אנפוריא אין חייב להכריז.</a:t>
            </a:r>
            <a:r>
              <a:rPr lang="en-US" altLang="en-US" sz="2800" b="1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en-US" altLang="en-US" sz="2800" b="1" dirty="0">
              <a:solidFill>
                <a:prstClr val="black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387122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1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10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1000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662626671"/>
              </p:ext>
            </p:extLst>
          </p:nvPr>
        </p:nvGraphicFramePr>
        <p:xfrm>
          <a:off x="1604865" y="0"/>
          <a:ext cx="9749452" cy="66807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09345987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5A6CE02-6CBE-4E4C-BBF7-6C605FFCFE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graphicEl>
                                              <a:dgm id="{95A6CE02-6CBE-4E4C-BBF7-6C605FFCFE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graphicEl>
                                              <a:dgm id="{95A6CE02-6CBE-4E4C-BBF7-6C605FFCFE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F61CBD93-1625-46DC-940C-F23260D790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graphicEl>
                                              <a:dgm id="{F61CBD93-1625-46DC-940C-F23260D790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graphicEl>
                                              <a:dgm id="{F61CBD93-1625-46DC-940C-F23260D790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8BA69F6-C4E0-4DAF-A690-C006A28D9A7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graphicEl>
                                              <a:dgm id="{08BA69F6-C4E0-4DAF-A690-C006A28D9A7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graphicEl>
                                              <a:dgm id="{08BA69F6-C4E0-4DAF-A690-C006A28D9A7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6DDA665C-3704-4194-862E-CD186461A3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graphicEl>
                                              <a:dgm id="{6DDA665C-3704-4194-862E-CD186461A3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graphicEl>
                                              <a:dgm id="{6DDA665C-3704-4194-862E-CD186461A3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A7F8E28-E9D9-478B-BD63-11DF31EC76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graphicEl>
                                              <a:dgm id="{0A7F8E28-E9D9-478B-BD63-11DF31EC76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graphicEl>
                                              <a:dgm id="{0A7F8E28-E9D9-478B-BD63-11DF31EC76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5CED05A4-29B9-4A93-BA43-82F547C7197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graphicEl>
                                              <a:dgm id="{5CED05A4-29B9-4A93-BA43-82F547C7197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graphicEl>
                                              <a:dgm id="{5CED05A4-29B9-4A93-BA43-82F547C7197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E0BD975E-E3B2-4A71-889C-4B552A63B2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graphicEl>
                                              <a:dgm id="{E0BD975E-E3B2-4A71-889C-4B552A63B2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graphicEl>
                                              <a:dgm id="{E0BD975E-E3B2-4A71-889C-4B552A63B2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A2CE09E-1153-45FA-8CA6-E3C747DB6E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graphicEl>
                                              <a:dgm id="{CA2CE09E-1153-45FA-8CA6-E3C747DB6E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>
                                            <p:graphicEl>
                                              <a:dgm id="{CA2CE09E-1153-45FA-8CA6-E3C747DB6E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FF239B86-4EEF-4FFA-8E5B-E146FAA671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">
                                            <p:graphicEl>
                                              <a:dgm id="{FF239B86-4EEF-4FFA-8E5B-E146FAA671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">
                                            <p:graphicEl>
                                              <a:dgm id="{FF239B86-4EEF-4FFA-8E5B-E146FAA671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B9942B4-8556-4110-9E92-CA68912DBC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">
                                            <p:graphicEl>
                                              <a:dgm id="{CB9942B4-8556-4110-9E92-CA68912DBC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">
                                            <p:graphicEl>
                                              <a:dgm id="{CB9942B4-8556-4110-9E92-CA68912DBC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1E0C38D7-AB09-43B9-AA6B-BB522BDEF1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">
                                            <p:graphicEl>
                                              <a:dgm id="{1E0C38D7-AB09-43B9-AA6B-BB522BDEF1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">
                                            <p:graphicEl>
                                              <a:dgm id="{1E0C38D7-AB09-43B9-AA6B-BB522BDEF1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F7209EAE-DCD8-4FF1-9E89-C0C2213B48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">
                                            <p:graphicEl>
                                              <a:dgm id="{F7209EAE-DCD8-4FF1-9E89-C0C2213B48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">
                                            <p:graphicEl>
                                              <a:dgm id="{F7209EAE-DCD8-4FF1-9E89-C0C2213B48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A365DB7-7DA3-45E4-8C74-95588990CA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">
                                            <p:graphicEl>
                                              <a:dgm id="{7A365DB7-7DA3-45E4-8C74-95588990CA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">
                                            <p:graphicEl>
                                              <a:dgm id="{7A365DB7-7DA3-45E4-8C74-95588990CA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473A59F4-DCA5-4FD7-BC8A-86EA9FEBDB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">
                                            <p:graphicEl>
                                              <a:dgm id="{473A59F4-DCA5-4FD7-BC8A-86EA9FEBDB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">
                                            <p:graphicEl>
                                              <a:dgm id="{473A59F4-DCA5-4FD7-BC8A-86EA9FEBDB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 uiExpand="1">
        <p:bldSub>
          <a:bldDgm bld="one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 result for hd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726546" y="270709"/>
            <a:ext cx="3082343" cy="830997"/>
          </a:xfrm>
          <a:prstGeom prst="rect">
            <a:avLst/>
          </a:prstGeom>
          <a:noFill/>
          <a:ln w="133350" cmpd="tri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66FF33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Summary</a:t>
            </a:r>
            <a:endParaRPr lang="en-US" dirty="0">
              <a:ln w="18000">
                <a:solidFill>
                  <a:schemeClr val="tx1"/>
                </a:solidFill>
                <a:prstDash val="solid"/>
                <a:miter lim="800000"/>
              </a:ln>
              <a:solidFill>
                <a:srgbClr val="66FF33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425126" y="1372416"/>
            <a:ext cx="5685182" cy="113224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10 found objects where the </a:t>
            </a:r>
            <a:r>
              <a:rPr lang="he-IL" sz="2400" b="1" dirty="0" smtClean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דין</a:t>
            </a:r>
            <a:r>
              <a:rPr lang="en-US" sz="2400" b="1" dirty="0" smtClean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is</a:t>
            </a:r>
          </a:p>
          <a:p>
            <a:pPr algn="ctr"/>
            <a:r>
              <a:rPr lang="he-IL" sz="2400" b="1" dirty="0" smtClean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הרי אלו שלו</a:t>
            </a:r>
            <a:endParaRPr lang="en-US" sz="2400" b="1" dirty="0">
              <a:solidFill>
                <a:sysClr val="windowText" lastClr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385370" y="3165109"/>
            <a:ext cx="5685182" cy="113224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 case where the </a:t>
            </a:r>
            <a:r>
              <a:rPr lang="he-IL" sz="2400" b="1" dirty="0" smtClean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דין</a:t>
            </a:r>
            <a:r>
              <a:rPr lang="en-US" sz="2400" b="1" dirty="0" smtClean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is</a:t>
            </a:r>
          </a:p>
          <a:p>
            <a:pPr algn="ctr"/>
            <a:r>
              <a:rPr lang="he-IL" sz="2400" b="1" dirty="0" smtClean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חייב להכריז</a:t>
            </a:r>
            <a:endParaRPr lang="en-US" sz="2400" b="1" dirty="0">
              <a:solidFill>
                <a:sysClr val="windowText" lastClr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425126" y="4957803"/>
            <a:ext cx="5685182" cy="113224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 case where the </a:t>
            </a:r>
            <a:r>
              <a:rPr lang="he-IL" sz="2400" b="1" dirty="0" smtClean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דין</a:t>
            </a:r>
            <a:r>
              <a:rPr lang="en-US" sz="2400" b="1" dirty="0" smtClean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is</a:t>
            </a:r>
          </a:p>
          <a:p>
            <a:pPr algn="ctr"/>
            <a:r>
              <a:rPr lang="he-IL" sz="2400" b="1" dirty="0" smtClean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אין </a:t>
            </a:r>
            <a:r>
              <a:rPr lang="he-IL" sz="2400" b="1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חייב </a:t>
            </a:r>
            <a:r>
              <a:rPr lang="he-IL" sz="2400" b="1" dirty="0" smtClean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להכריז</a:t>
            </a:r>
            <a:endParaRPr lang="en-US" sz="2400" b="1" dirty="0">
              <a:solidFill>
                <a:sysClr val="windowText" lastClr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046936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75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75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75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75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7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7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75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75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75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75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75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75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75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7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7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75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75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75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75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75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75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75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75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75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75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75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75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9" grpId="0" build="p" animBg="1"/>
      <p:bldP spid="18" grpId="0" build="p" animBg="1"/>
    </p:bld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2">
      <a:majorFont>
        <a:latin typeface="David"/>
        <a:ea typeface=""/>
        <a:cs typeface="David"/>
      </a:majorFont>
      <a:minorFont>
        <a:latin typeface="David"/>
        <a:ea typeface=""/>
        <a:cs typeface="David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32416</TotalTime>
  <Words>380</Words>
  <Application>Microsoft Office PowerPoint</Application>
  <PresentationFormat>Widescreen</PresentationFormat>
  <Paragraphs>88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David</vt:lpstr>
      <vt:lpstr>Guttman Hodes</vt:lpstr>
      <vt:lpstr>Tahoma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joseph wieder</dc:creator>
  <cp:lastModifiedBy>Daniel Kamins</cp:lastModifiedBy>
  <cp:revision>100</cp:revision>
  <dcterms:created xsi:type="dcterms:W3CDTF">2015-08-11T03:46:12Z</dcterms:created>
  <dcterms:modified xsi:type="dcterms:W3CDTF">2016-09-20T20:24:41Z</dcterms:modified>
</cp:coreProperties>
</file>