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8" r:id="rId3"/>
    <p:sldId id="270" r:id="rId4"/>
    <p:sldId id="271" r:id="rId5"/>
    <p:sldId id="272" r:id="rId6"/>
    <p:sldId id="282" r:id="rId7"/>
    <p:sldId id="283" r:id="rId8"/>
    <p:sldId id="262" r:id="rId9"/>
    <p:sldId id="277" r:id="rId10"/>
    <p:sldId id="284" r:id="rId11"/>
    <p:sldId id="256" r:id="rId12"/>
    <p:sldId id="275" r:id="rId13"/>
    <p:sldId id="274" r:id="rId14"/>
    <p:sldId id="281" r:id="rId15"/>
    <p:sldId id="28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F941"/>
    <a:srgbClr val="3FFF3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8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1AF8B6-2080-4859-8349-63EE190FD1C1}" type="doc">
      <dgm:prSet loTypeId="urn:microsoft.com/office/officeart/2005/8/layout/hierarchy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162CE5-DDB1-423E-A403-AE35FF767708}">
      <dgm:prSet phldrT="[Text]"/>
      <dgm:spPr>
        <a:ln w="57150">
          <a:solidFill>
            <a:schemeClr val="tx1"/>
          </a:solidFill>
        </a:ln>
      </dgm:spPr>
      <dgm:t>
        <a:bodyPr/>
        <a:lstStyle/>
        <a:p>
          <a:r>
            <a:rPr lang="he-IL" b="1" smtClean="0"/>
            <a:t>קב</a:t>
          </a:r>
          <a:endParaRPr lang="en-US" b="1"/>
        </a:p>
      </dgm:t>
    </dgm:pt>
    <dgm:pt modelId="{426E79FE-AD6D-4B5D-A9BF-507AF340E1B4}" type="parTrans" cxnId="{F102C9ED-FEBC-4597-A3D7-D7BE3661BD62}">
      <dgm:prSet/>
      <dgm:spPr/>
      <dgm:t>
        <a:bodyPr/>
        <a:lstStyle/>
        <a:p>
          <a:endParaRPr lang="en-US"/>
        </a:p>
      </dgm:t>
    </dgm:pt>
    <dgm:pt modelId="{BE142A85-F057-41C6-A123-5E1241028ACB}" type="sibTrans" cxnId="{F102C9ED-FEBC-4597-A3D7-D7BE3661BD62}">
      <dgm:prSet/>
      <dgm:spPr/>
      <dgm:t>
        <a:bodyPr/>
        <a:lstStyle/>
        <a:p>
          <a:endParaRPr lang="en-US"/>
        </a:p>
      </dgm:t>
    </dgm:pt>
    <dgm:pt modelId="{9C8B01F9-A075-4BEF-B32C-AD7F3CCDDB74}">
      <dgm:prSet phldrT="[Text]"/>
      <dgm:spPr>
        <a:solidFill>
          <a:srgbClr val="FFFF00">
            <a:alpha val="90000"/>
          </a:srgbClr>
        </a:solidFill>
        <a:ln w="57150">
          <a:solidFill>
            <a:schemeClr val="tx1"/>
          </a:solidFill>
        </a:ln>
      </dgm:spPr>
      <dgm:t>
        <a:bodyPr/>
        <a:lstStyle/>
        <a:p>
          <a:r>
            <a:rPr lang="he-IL" b="1" dirty="0" smtClean="0"/>
            <a:t>אמות</a:t>
          </a:r>
          <a:endParaRPr lang="en-US" b="1" dirty="0"/>
        </a:p>
      </dgm:t>
    </dgm:pt>
    <dgm:pt modelId="{67F8DE81-4DF7-4BF1-8EAB-224997E4D4DE}" type="parTrans" cxnId="{D62F62AD-5A2E-4723-B4A1-CC5DFA2A25C0}">
      <dgm:prSet/>
      <dgm:spPr/>
      <dgm:t>
        <a:bodyPr/>
        <a:lstStyle/>
        <a:p>
          <a:endParaRPr lang="en-US"/>
        </a:p>
      </dgm:t>
    </dgm:pt>
    <dgm:pt modelId="{3C5A0F35-A13A-4D80-A3E0-395941C279D8}" type="sibTrans" cxnId="{D62F62AD-5A2E-4723-B4A1-CC5DFA2A25C0}">
      <dgm:prSet/>
      <dgm:spPr/>
      <dgm:t>
        <a:bodyPr/>
        <a:lstStyle/>
        <a:p>
          <a:endParaRPr lang="en-US"/>
        </a:p>
      </dgm:t>
    </dgm:pt>
    <dgm:pt modelId="{C281B046-723F-40A3-B64D-E4CACCFDFAE0}">
      <dgm:prSet phldrT="[Text]"/>
      <dgm:spPr>
        <a:ln w="57150">
          <a:solidFill>
            <a:schemeClr val="tx1"/>
          </a:solidFill>
        </a:ln>
      </dgm:spPr>
      <dgm:t>
        <a:bodyPr/>
        <a:lstStyle/>
        <a:p>
          <a:r>
            <a:rPr lang="he-IL" b="1" dirty="0" smtClean="0"/>
            <a:t>דרך נפילה</a:t>
          </a:r>
          <a:endParaRPr lang="en-US" b="1" dirty="0"/>
        </a:p>
      </dgm:t>
    </dgm:pt>
    <dgm:pt modelId="{5304AC5D-F39A-4A4E-AD60-A6A7539F1543}" type="parTrans" cxnId="{BDF28B2C-F20E-47F3-AA73-1EA375C0E7E1}">
      <dgm:prSet/>
      <dgm:spPr/>
      <dgm:t>
        <a:bodyPr/>
        <a:lstStyle/>
        <a:p>
          <a:endParaRPr lang="en-US"/>
        </a:p>
      </dgm:t>
    </dgm:pt>
    <dgm:pt modelId="{2F8F8FC3-C071-4734-938B-6A94F91E44B3}" type="sibTrans" cxnId="{BDF28B2C-F20E-47F3-AA73-1EA375C0E7E1}">
      <dgm:prSet/>
      <dgm:spPr/>
      <dgm:t>
        <a:bodyPr/>
        <a:lstStyle/>
        <a:p>
          <a:endParaRPr lang="en-US"/>
        </a:p>
      </dgm:t>
    </dgm:pt>
    <dgm:pt modelId="{EE2F4D18-47A5-4966-90FE-38228D507B1C}">
      <dgm:prSet phldrT="[Text]"/>
      <dgm:spPr>
        <a:solidFill>
          <a:srgbClr val="FFFF00">
            <a:alpha val="90000"/>
          </a:srgbClr>
        </a:solidFill>
        <a:ln w="57150">
          <a:solidFill>
            <a:schemeClr val="tx1"/>
          </a:solidFill>
        </a:ln>
      </dgm:spPr>
      <dgm:t>
        <a:bodyPr/>
        <a:lstStyle/>
        <a:p>
          <a:r>
            <a:rPr lang="he-IL" b="1" dirty="0" smtClean="0"/>
            <a:t>דרך הינוח</a:t>
          </a:r>
          <a:endParaRPr lang="en-US" b="1" dirty="0"/>
        </a:p>
      </dgm:t>
    </dgm:pt>
    <dgm:pt modelId="{A38BB29F-6029-4917-83AE-080A8AA3C72E}" type="parTrans" cxnId="{459DC424-94DF-41A5-A8B4-0E73185A16BB}">
      <dgm:prSet/>
      <dgm:spPr/>
      <dgm:t>
        <a:bodyPr/>
        <a:lstStyle/>
        <a:p>
          <a:endParaRPr lang="en-US"/>
        </a:p>
      </dgm:t>
    </dgm:pt>
    <dgm:pt modelId="{AC9B838C-F67B-4F19-9806-90243E81B02F}" type="sibTrans" cxnId="{459DC424-94DF-41A5-A8B4-0E73185A16BB}">
      <dgm:prSet/>
      <dgm:spPr/>
      <dgm:t>
        <a:bodyPr/>
        <a:lstStyle/>
        <a:p>
          <a:endParaRPr lang="en-US"/>
        </a:p>
      </dgm:t>
    </dgm:pt>
    <dgm:pt modelId="{2100FD54-0FA3-4342-B3E6-6F43D2ED2828}">
      <dgm:prSet phldrT="[Text]"/>
      <dgm:spPr>
        <a:ln w="57150">
          <a:solidFill>
            <a:schemeClr val="tx1"/>
          </a:solidFill>
        </a:ln>
      </dgm:spPr>
      <dgm:t>
        <a:bodyPr/>
        <a:lstStyle/>
        <a:p>
          <a:r>
            <a:rPr lang="he-IL" b="1" dirty="0" smtClean="0"/>
            <a:t>טרחה</a:t>
          </a:r>
          <a:endParaRPr lang="en-US" b="1" dirty="0"/>
        </a:p>
      </dgm:t>
    </dgm:pt>
    <dgm:pt modelId="{878FC9C1-C01B-4458-8F93-681F7F6B242B}" type="parTrans" cxnId="{982DD891-3CB4-4E84-A4AD-1E39A12FD643}">
      <dgm:prSet/>
      <dgm:spPr/>
      <dgm:t>
        <a:bodyPr/>
        <a:lstStyle/>
        <a:p>
          <a:endParaRPr lang="en-US"/>
        </a:p>
      </dgm:t>
    </dgm:pt>
    <dgm:pt modelId="{F106678F-3E87-41E2-88D8-B535C52BCDBB}" type="sibTrans" cxnId="{982DD891-3CB4-4E84-A4AD-1E39A12FD643}">
      <dgm:prSet/>
      <dgm:spPr/>
      <dgm:t>
        <a:bodyPr/>
        <a:lstStyle/>
        <a:p>
          <a:endParaRPr lang="en-US"/>
        </a:p>
      </dgm:t>
    </dgm:pt>
    <dgm:pt modelId="{C12341EB-A90F-46F1-8681-67295E80ECC4}">
      <dgm:prSet phldrT="[Text]"/>
      <dgm:spPr>
        <a:solidFill>
          <a:srgbClr val="FFFF00">
            <a:alpha val="90000"/>
          </a:srgbClr>
        </a:solidFill>
        <a:ln w="57150">
          <a:solidFill>
            <a:schemeClr val="tx1"/>
          </a:solidFill>
        </a:ln>
      </dgm:spPr>
      <dgm:t>
        <a:bodyPr/>
        <a:lstStyle/>
        <a:p>
          <a:r>
            <a:rPr lang="he-IL" b="1" dirty="0" smtClean="0"/>
            <a:t>חשיבות</a:t>
          </a:r>
          <a:endParaRPr lang="en-US" b="1" dirty="0"/>
        </a:p>
      </dgm:t>
    </dgm:pt>
    <dgm:pt modelId="{FE4F26C1-9EBD-4A9C-8121-5DC42AE06EB8}" type="parTrans" cxnId="{5E92FC16-B4A0-492D-A638-7F862D825262}">
      <dgm:prSet/>
      <dgm:spPr/>
      <dgm:t>
        <a:bodyPr/>
        <a:lstStyle/>
        <a:p>
          <a:endParaRPr lang="en-US"/>
        </a:p>
      </dgm:t>
    </dgm:pt>
    <dgm:pt modelId="{D69A1707-0F20-4DB4-8930-8A153C276AB4}" type="sibTrans" cxnId="{5E92FC16-B4A0-492D-A638-7F862D825262}">
      <dgm:prSet/>
      <dgm:spPr/>
      <dgm:t>
        <a:bodyPr/>
        <a:lstStyle/>
        <a:p>
          <a:endParaRPr lang="en-US"/>
        </a:p>
      </dgm:t>
    </dgm:pt>
    <dgm:pt modelId="{8E3D157F-F6E9-492E-B56F-7B1F931DC573}" type="pres">
      <dgm:prSet presAssocID="{071AF8B6-2080-4859-8349-63EE190FD1C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807678A-C891-4A4F-9EA5-C85AE7E9254E}" type="pres">
      <dgm:prSet presAssocID="{5D162CE5-DDB1-423E-A403-AE35FF767708}" presName="root" presStyleCnt="0"/>
      <dgm:spPr/>
    </dgm:pt>
    <dgm:pt modelId="{B600D85E-F9A7-420E-858B-EF09B0E5B927}" type="pres">
      <dgm:prSet presAssocID="{5D162CE5-DDB1-423E-A403-AE35FF767708}" presName="rootComposite" presStyleCnt="0"/>
      <dgm:spPr/>
    </dgm:pt>
    <dgm:pt modelId="{A03729DD-AD35-4D66-9E18-045833BFA1C0}" type="pres">
      <dgm:prSet presAssocID="{5D162CE5-DDB1-423E-A403-AE35FF767708}" presName="rootText" presStyleLbl="node1" presStyleIdx="0" presStyleCnt="3" custScaleY="143203"/>
      <dgm:spPr/>
      <dgm:t>
        <a:bodyPr/>
        <a:lstStyle/>
        <a:p>
          <a:endParaRPr lang="en-US"/>
        </a:p>
      </dgm:t>
    </dgm:pt>
    <dgm:pt modelId="{F9C985D9-8E37-4E38-ADEC-B47AA8FAE2F8}" type="pres">
      <dgm:prSet presAssocID="{5D162CE5-DDB1-423E-A403-AE35FF767708}" presName="rootConnector" presStyleLbl="node1" presStyleIdx="0" presStyleCnt="3"/>
      <dgm:spPr/>
      <dgm:t>
        <a:bodyPr/>
        <a:lstStyle/>
        <a:p>
          <a:endParaRPr lang="en-US"/>
        </a:p>
      </dgm:t>
    </dgm:pt>
    <dgm:pt modelId="{63F43EC8-5F84-413C-A92E-01FC81E130D7}" type="pres">
      <dgm:prSet presAssocID="{5D162CE5-DDB1-423E-A403-AE35FF767708}" presName="childShape" presStyleCnt="0"/>
      <dgm:spPr/>
    </dgm:pt>
    <dgm:pt modelId="{750BB517-9059-4A87-82BE-EF9B8A9155D2}" type="pres">
      <dgm:prSet presAssocID="{67F8DE81-4DF7-4BF1-8EAB-224997E4D4DE}" presName="Name13" presStyleLbl="parChTrans1D2" presStyleIdx="0" presStyleCnt="3"/>
      <dgm:spPr/>
      <dgm:t>
        <a:bodyPr/>
        <a:lstStyle/>
        <a:p>
          <a:endParaRPr lang="en-US"/>
        </a:p>
      </dgm:t>
    </dgm:pt>
    <dgm:pt modelId="{8B494CE0-D9D4-4B43-ABD9-1492EEEA2FB7}" type="pres">
      <dgm:prSet presAssocID="{9C8B01F9-A075-4BEF-B32C-AD7F3CCDDB74}" presName="childText" presStyleLbl="bgAcc1" presStyleIdx="0" presStyleCnt="3" custScaleX="111214" custScaleY="187616" custLinFactNeighborX="6099" custLinFactNeighborY="540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B8FD1A-EB35-4BFA-87D7-F08D018E599A}" type="pres">
      <dgm:prSet presAssocID="{C281B046-723F-40A3-B64D-E4CACCFDFAE0}" presName="root" presStyleCnt="0"/>
      <dgm:spPr/>
    </dgm:pt>
    <dgm:pt modelId="{C9B7A0F0-C1E0-4CD8-818A-8EDCEAFACA43}" type="pres">
      <dgm:prSet presAssocID="{C281B046-723F-40A3-B64D-E4CACCFDFAE0}" presName="rootComposite" presStyleCnt="0"/>
      <dgm:spPr/>
    </dgm:pt>
    <dgm:pt modelId="{CA591CBE-925C-4EA4-923A-ECFE7B461BF3}" type="pres">
      <dgm:prSet presAssocID="{C281B046-723F-40A3-B64D-E4CACCFDFAE0}" presName="rootText" presStyleLbl="node1" presStyleIdx="1" presStyleCnt="3" custScaleY="146676"/>
      <dgm:spPr/>
      <dgm:t>
        <a:bodyPr/>
        <a:lstStyle/>
        <a:p>
          <a:endParaRPr lang="en-US"/>
        </a:p>
      </dgm:t>
    </dgm:pt>
    <dgm:pt modelId="{03F6E56B-0D44-4A62-BA5E-500C09653402}" type="pres">
      <dgm:prSet presAssocID="{C281B046-723F-40A3-B64D-E4CACCFDFAE0}" presName="rootConnector" presStyleLbl="node1" presStyleIdx="1" presStyleCnt="3"/>
      <dgm:spPr/>
      <dgm:t>
        <a:bodyPr/>
        <a:lstStyle/>
        <a:p>
          <a:endParaRPr lang="en-US"/>
        </a:p>
      </dgm:t>
    </dgm:pt>
    <dgm:pt modelId="{73858216-1C7F-439A-B8F9-7C4421838A22}" type="pres">
      <dgm:prSet presAssocID="{C281B046-723F-40A3-B64D-E4CACCFDFAE0}" presName="childShape" presStyleCnt="0"/>
      <dgm:spPr/>
    </dgm:pt>
    <dgm:pt modelId="{431C1029-A223-49C9-A6FA-7441458E3F14}" type="pres">
      <dgm:prSet presAssocID="{A38BB29F-6029-4917-83AE-080A8AA3C72E}" presName="Name13" presStyleLbl="parChTrans1D2" presStyleIdx="1" presStyleCnt="3"/>
      <dgm:spPr/>
      <dgm:t>
        <a:bodyPr/>
        <a:lstStyle/>
        <a:p>
          <a:endParaRPr lang="en-US"/>
        </a:p>
      </dgm:t>
    </dgm:pt>
    <dgm:pt modelId="{86936357-266F-4ECD-AF65-FDE1FFFD66AC}" type="pres">
      <dgm:prSet presAssocID="{EE2F4D18-47A5-4966-90FE-38228D507B1C}" presName="childText" presStyleLbl="bgAcc1" presStyleIdx="1" presStyleCnt="3" custScaleX="110644" custScaleY="187616" custLinFactNeighborX="6099" custLinFactNeighborY="50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12AF07-838E-43AA-A821-3D69214228FA}" type="pres">
      <dgm:prSet presAssocID="{2100FD54-0FA3-4342-B3E6-6F43D2ED2828}" presName="root" presStyleCnt="0"/>
      <dgm:spPr/>
    </dgm:pt>
    <dgm:pt modelId="{A2660237-B432-477B-A7F5-928DF095B7B0}" type="pres">
      <dgm:prSet presAssocID="{2100FD54-0FA3-4342-B3E6-6F43D2ED2828}" presName="rootComposite" presStyleCnt="0"/>
      <dgm:spPr/>
    </dgm:pt>
    <dgm:pt modelId="{69971241-6C54-440C-8C66-A2E739159DE3}" type="pres">
      <dgm:prSet presAssocID="{2100FD54-0FA3-4342-B3E6-6F43D2ED2828}" presName="rootText" presStyleLbl="node1" presStyleIdx="2" presStyleCnt="3" custScaleY="146676"/>
      <dgm:spPr/>
      <dgm:t>
        <a:bodyPr/>
        <a:lstStyle/>
        <a:p>
          <a:endParaRPr lang="en-US"/>
        </a:p>
      </dgm:t>
    </dgm:pt>
    <dgm:pt modelId="{0D5801CA-3A2E-4818-B6CD-2A5CA6936B5B}" type="pres">
      <dgm:prSet presAssocID="{2100FD54-0FA3-4342-B3E6-6F43D2ED2828}" presName="rootConnector" presStyleLbl="node1" presStyleIdx="2" presStyleCnt="3"/>
      <dgm:spPr/>
      <dgm:t>
        <a:bodyPr/>
        <a:lstStyle/>
        <a:p>
          <a:endParaRPr lang="en-US"/>
        </a:p>
      </dgm:t>
    </dgm:pt>
    <dgm:pt modelId="{597BC534-2B6F-4EEB-BBDD-CA4FCDA761F6}" type="pres">
      <dgm:prSet presAssocID="{2100FD54-0FA3-4342-B3E6-6F43D2ED2828}" presName="childShape" presStyleCnt="0"/>
      <dgm:spPr/>
    </dgm:pt>
    <dgm:pt modelId="{0C42765C-0A63-43B1-A11A-B90761493C0F}" type="pres">
      <dgm:prSet presAssocID="{FE4F26C1-9EBD-4A9C-8121-5DC42AE06EB8}" presName="Name13" presStyleLbl="parChTrans1D2" presStyleIdx="2" presStyleCnt="3"/>
      <dgm:spPr/>
      <dgm:t>
        <a:bodyPr/>
        <a:lstStyle/>
        <a:p>
          <a:endParaRPr lang="en-US"/>
        </a:p>
      </dgm:t>
    </dgm:pt>
    <dgm:pt modelId="{43B0E5CF-65EE-4D2A-9072-29AFA5A968F0}" type="pres">
      <dgm:prSet presAssocID="{C12341EB-A90F-46F1-8681-67295E80ECC4}" presName="childText" presStyleLbl="bgAcc1" presStyleIdx="2" presStyleCnt="3" custScaleX="107926" custScaleY="187616" custLinFactNeighborX="6099" custLinFactNeighborY="50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02C9ED-FEBC-4597-A3D7-D7BE3661BD62}" srcId="{071AF8B6-2080-4859-8349-63EE190FD1C1}" destId="{5D162CE5-DDB1-423E-A403-AE35FF767708}" srcOrd="0" destOrd="0" parTransId="{426E79FE-AD6D-4B5D-A9BF-507AF340E1B4}" sibTransId="{BE142A85-F057-41C6-A123-5E1241028ACB}"/>
    <dgm:cxn modelId="{28CBBB30-E35F-498A-B957-EECA9A294A55}" type="presOf" srcId="{2100FD54-0FA3-4342-B3E6-6F43D2ED2828}" destId="{0D5801CA-3A2E-4818-B6CD-2A5CA6936B5B}" srcOrd="1" destOrd="0" presId="urn:microsoft.com/office/officeart/2005/8/layout/hierarchy3"/>
    <dgm:cxn modelId="{459DC424-94DF-41A5-A8B4-0E73185A16BB}" srcId="{C281B046-723F-40A3-B64D-E4CACCFDFAE0}" destId="{EE2F4D18-47A5-4966-90FE-38228D507B1C}" srcOrd="0" destOrd="0" parTransId="{A38BB29F-6029-4917-83AE-080A8AA3C72E}" sibTransId="{AC9B838C-F67B-4F19-9806-90243E81B02F}"/>
    <dgm:cxn modelId="{D4655AE9-C9FF-47D9-ABE1-F0C83BE3A5A4}" type="presOf" srcId="{C281B046-723F-40A3-B64D-E4CACCFDFAE0}" destId="{03F6E56B-0D44-4A62-BA5E-500C09653402}" srcOrd="1" destOrd="0" presId="urn:microsoft.com/office/officeart/2005/8/layout/hierarchy3"/>
    <dgm:cxn modelId="{0134AECE-727C-498D-9E91-BF6D46323BB5}" type="presOf" srcId="{2100FD54-0FA3-4342-B3E6-6F43D2ED2828}" destId="{69971241-6C54-440C-8C66-A2E739159DE3}" srcOrd="0" destOrd="0" presId="urn:microsoft.com/office/officeart/2005/8/layout/hierarchy3"/>
    <dgm:cxn modelId="{FB9E07AB-B433-4E5B-A973-ADE704CC1EA8}" type="presOf" srcId="{EE2F4D18-47A5-4966-90FE-38228D507B1C}" destId="{86936357-266F-4ECD-AF65-FDE1FFFD66AC}" srcOrd="0" destOrd="0" presId="urn:microsoft.com/office/officeart/2005/8/layout/hierarchy3"/>
    <dgm:cxn modelId="{BDF28B2C-F20E-47F3-AA73-1EA375C0E7E1}" srcId="{071AF8B6-2080-4859-8349-63EE190FD1C1}" destId="{C281B046-723F-40A3-B64D-E4CACCFDFAE0}" srcOrd="1" destOrd="0" parTransId="{5304AC5D-F39A-4A4E-AD60-A6A7539F1543}" sibTransId="{2F8F8FC3-C071-4734-938B-6A94F91E44B3}"/>
    <dgm:cxn modelId="{4DD0D082-8156-4CA5-9489-433E7CE5DF44}" type="presOf" srcId="{FE4F26C1-9EBD-4A9C-8121-5DC42AE06EB8}" destId="{0C42765C-0A63-43B1-A11A-B90761493C0F}" srcOrd="0" destOrd="0" presId="urn:microsoft.com/office/officeart/2005/8/layout/hierarchy3"/>
    <dgm:cxn modelId="{3BCC7892-4D48-4551-8FCD-FEFDE369DD3D}" type="presOf" srcId="{071AF8B6-2080-4859-8349-63EE190FD1C1}" destId="{8E3D157F-F6E9-492E-B56F-7B1F931DC573}" srcOrd="0" destOrd="0" presId="urn:microsoft.com/office/officeart/2005/8/layout/hierarchy3"/>
    <dgm:cxn modelId="{D62F62AD-5A2E-4723-B4A1-CC5DFA2A25C0}" srcId="{5D162CE5-DDB1-423E-A403-AE35FF767708}" destId="{9C8B01F9-A075-4BEF-B32C-AD7F3CCDDB74}" srcOrd="0" destOrd="0" parTransId="{67F8DE81-4DF7-4BF1-8EAB-224997E4D4DE}" sibTransId="{3C5A0F35-A13A-4D80-A3E0-395941C279D8}"/>
    <dgm:cxn modelId="{16C2DFA8-F1BE-46C4-94AB-75B74041CAB7}" type="presOf" srcId="{C281B046-723F-40A3-B64D-E4CACCFDFAE0}" destId="{CA591CBE-925C-4EA4-923A-ECFE7B461BF3}" srcOrd="0" destOrd="0" presId="urn:microsoft.com/office/officeart/2005/8/layout/hierarchy3"/>
    <dgm:cxn modelId="{DB7FFBF0-4188-49CE-B9C3-E4723EE57C8C}" type="presOf" srcId="{A38BB29F-6029-4917-83AE-080A8AA3C72E}" destId="{431C1029-A223-49C9-A6FA-7441458E3F14}" srcOrd="0" destOrd="0" presId="urn:microsoft.com/office/officeart/2005/8/layout/hierarchy3"/>
    <dgm:cxn modelId="{9C9DC133-C0DD-4510-82AC-F6BF715882B5}" type="presOf" srcId="{9C8B01F9-A075-4BEF-B32C-AD7F3CCDDB74}" destId="{8B494CE0-D9D4-4B43-ABD9-1492EEEA2FB7}" srcOrd="0" destOrd="0" presId="urn:microsoft.com/office/officeart/2005/8/layout/hierarchy3"/>
    <dgm:cxn modelId="{A8436E4A-193A-4624-A3F6-BADD532A7893}" type="presOf" srcId="{67F8DE81-4DF7-4BF1-8EAB-224997E4D4DE}" destId="{750BB517-9059-4A87-82BE-EF9B8A9155D2}" srcOrd="0" destOrd="0" presId="urn:microsoft.com/office/officeart/2005/8/layout/hierarchy3"/>
    <dgm:cxn modelId="{B5F97FFD-7559-492D-93CF-4D044E59FAC6}" type="presOf" srcId="{5D162CE5-DDB1-423E-A403-AE35FF767708}" destId="{A03729DD-AD35-4D66-9E18-045833BFA1C0}" srcOrd="0" destOrd="0" presId="urn:microsoft.com/office/officeart/2005/8/layout/hierarchy3"/>
    <dgm:cxn modelId="{5E92FC16-B4A0-492D-A638-7F862D825262}" srcId="{2100FD54-0FA3-4342-B3E6-6F43D2ED2828}" destId="{C12341EB-A90F-46F1-8681-67295E80ECC4}" srcOrd="0" destOrd="0" parTransId="{FE4F26C1-9EBD-4A9C-8121-5DC42AE06EB8}" sibTransId="{D69A1707-0F20-4DB4-8930-8A153C276AB4}"/>
    <dgm:cxn modelId="{99306ABF-F8EC-42E4-AE77-454993910455}" type="presOf" srcId="{C12341EB-A90F-46F1-8681-67295E80ECC4}" destId="{43B0E5CF-65EE-4D2A-9072-29AFA5A968F0}" srcOrd="0" destOrd="0" presId="urn:microsoft.com/office/officeart/2005/8/layout/hierarchy3"/>
    <dgm:cxn modelId="{982DD891-3CB4-4E84-A4AD-1E39A12FD643}" srcId="{071AF8B6-2080-4859-8349-63EE190FD1C1}" destId="{2100FD54-0FA3-4342-B3E6-6F43D2ED2828}" srcOrd="2" destOrd="0" parTransId="{878FC9C1-C01B-4458-8F93-681F7F6B242B}" sibTransId="{F106678F-3E87-41E2-88D8-B535C52BCDBB}"/>
    <dgm:cxn modelId="{3237038A-E263-4503-8A0B-9B6DA703A9DA}" type="presOf" srcId="{5D162CE5-DDB1-423E-A403-AE35FF767708}" destId="{F9C985D9-8E37-4E38-ADEC-B47AA8FAE2F8}" srcOrd="1" destOrd="0" presId="urn:microsoft.com/office/officeart/2005/8/layout/hierarchy3"/>
    <dgm:cxn modelId="{24BF4922-E8D1-4BB1-845B-B336D8EA48AF}" type="presParOf" srcId="{8E3D157F-F6E9-492E-B56F-7B1F931DC573}" destId="{5807678A-C891-4A4F-9EA5-C85AE7E9254E}" srcOrd="0" destOrd="0" presId="urn:microsoft.com/office/officeart/2005/8/layout/hierarchy3"/>
    <dgm:cxn modelId="{CADD1783-BC1D-4275-9CD6-DE641F87DBAA}" type="presParOf" srcId="{5807678A-C891-4A4F-9EA5-C85AE7E9254E}" destId="{B600D85E-F9A7-420E-858B-EF09B0E5B927}" srcOrd="0" destOrd="0" presId="urn:microsoft.com/office/officeart/2005/8/layout/hierarchy3"/>
    <dgm:cxn modelId="{E9DCE971-47DA-4A23-A918-E8DEE0CCD177}" type="presParOf" srcId="{B600D85E-F9A7-420E-858B-EF09B0E5B927}" destId="{A03729DD-AD35-4D66-9E18-045833BFA1C0}" srcOrd="0" destOrd="0" presId="urn:microsoft.com/office/officeart/2005/8/layout/hierarchy3"/>
    <dgm:cxn modelId="{BE772BFB-EBEE-43BB-8CB3-8DE5AFD9165E}" type="presParOf" srcId="{B600D85E-F9A7-420E-858B-EF09B0E5B927}" destId="{F9C985D9-8E37-4E38-ADEC-B47AA8FAE2F8}" srcOrd="1" destOrd="0" presId="urn:microsoft.com/office/officeart/2005/8/layout/hierarchy3"/>
    <dgm:cxn modelId="{18E7FF00-5BCE-429C-863B-EFEBCDE7B249}" type="presParOf" srcId="{5807678A-C891-4A4F-9EA5-C85AE7E9254E}" destId="{63F43EC8-5F84-413C-A92E-01FC81E130D7}" srcOrd="1" destOrd="0" presId="urn:microsoft.com/office/officeart/2005/8/layout/hierarchy3"/>
    <dgm:cxn modelId="{0166304C-E13A-406B-B989-8DDAD925BA15}" type="presParOf" srcId="{63F43EC8-5F84-413C-A92E-01FC81E130D7}" destId="{750BB517-9059-4A87-82BE-EF9B8A9155D2}" srcOrd="0" destOrd="0" presId="urn:microsoft.com/office/officeart/2005/8/layout/hierarchy3"/>
    <dgm:cxn modelId="{4D42D121-66DA-412F-AB61-4ADE66A7F306}" type="presParOf" srcId="{63F43EC8-5F84-413C-A92E-01FC81E130D7}" destId="{8B494CE0-D9D4-4B43-ABD9-1492EEEA2FB7}" srcOrd="1" destOrd="0" presId="urn:microsoft.com/office/officeart/2005/8/layout/hierarchy3"/>
    <dgm:cxn modelId="{8DF93E32-56AA-4D8B-8A02-D026D992AFE5}" type="presParOf" srcId="{8E3D157F-F6E9-492E-B56F-7B1F931DC573}" destId="{2FB8FD1A-EB35-4BFA-87D7-F08D018E599A}" srcOrd="1" destOrd="0" presId="urn:microsoft.com/office/officeart/2005/8/layout/hierarchy3"/>
    <dgm:cxn modelId="{7F56DD6F-D177-4884-9E28-116EB7C963FB}" type="presParOf" srcId="{2FB8FD1A-EB35-4BFA-87D7-F08D018E599A}" destId="{C9B7A0F0-C1E0-4CD8-818A-8EDCEAFACA43}" srcOrd="0" destOrd="0" presId="urn:microsoft.com/office/officeart/2005/8/layout/hierarchy3"/>
    <dgm:cxn modelId="{3EA1FAE0-EFD2-4771-AC28-D3E28F97C0E2}" type="presParOf" srcId="{C9B7A0F0-C1E0-4CD8-818A-8EDCEAFACA43}" destId="{CA591CBE-925C-4EA4-923A-ECFE7B461BF3}" srcOrd="0" destOrd="0" presId="urn:microsoft.com/office/officeart/2005/8/layout/hierarchy3"/>
    <dgm:cxn modelId="{FA3AD3A7-FC6D-48CF-9FD5-80446F2DB5AB}" type="presParOf" srcId="{C9B7A0F0-C1E0-4CD8-818A-8EDCEAFACA43}" destId="{03F6E56B-0D44-4A62-BA5E-500C09653402}" srcOrd="1" destOrd="0" presId="urn:microsoft.com/office/officeart/2005/8/layout/hierarchy3"/>
    <dgm:cxn modelId="{BD7DA971-9846-4063-B453-C5C6C7733630}" type="presParOf" srcId="{2FB8FD1A-EB35-4BFA-87D7-F08D018E599A}" destId="{73858216-1C7F-439A-B8F9-7C4421838A22}" srcOrd="1" destOrd="0" presId="urn:microsoft.com/office/officeart/2005/8/layout/hierarchy3"/>
    <dgm:cxn modelId="{CD0B430B-3245-4C60-BA04-D9CC5B1FAACB}" type="presParOf" srcId="{73858216-1C7F-439A-B8F9-7C4421838A22}" destId="{431C1029-A223-49C9-A6FA-7441458E3F14}" srcOrd="0" destOrd="0" presId="urn:microsoft.com/office/officeart/2005/8/layout/hierarchy3"/>
    <dgm:cxn modelId="{F9FABD2C-336F-4313-8911-B008FDD0DE84}" type="presParOf" srcId="{73858216-1C7F-439A-B8F9-7C4421838A22}" destId="{86936357-266F-4ECD-AF65-FDE1FFFD66AC}" srcOrd="1" destOrd="0" presId="urn:microsoft.com/office/officeart/2005/8/layout/hierarchy3"/>
    <dgm:cxn modelId="{4467F3F0-5276-4475-B572-7933A0EAAA27}" type="presParOf" srcId="{8E3D157F-F6E9-492E-B56F-7B1F931DC573}" destId="{0A12AF07-838E-43AA-A821-3D69214228FA}" srcOrd="2" destOrd="0" presId="urn:microsoft.com/office/officeart/2005/8/layout/hierarchy3"/>
    <dgm:cxn modelId="{6D24FCB8-8922-4D75-9441-BF96D3C9F141}" type="presParOf" srcId="{0A12AF07-838E-43AA-A821-3D69214228FA}" destId="{A2660237-B432-477B-A7F5-928DF095B7B0}" srcOrd="0" destOrd="0" presId="urn:microsoft.com/office/officeart/2005/8/layout/hierarchy3"/>
    <dgm:cxn modelId="{F777735A-28CF-44DA-85F7-8B8F93284C46}" type="presParOf" srcId="{A2660237-B432-477B-A7F5-928DF095B7B0}" destId="{69971241-6C54-440C-8C66-A2E739159DE3}" srcOrd="0" destOrd="0" presId="urn:microsoft.com/office/officeart/2005/8/layout/hierarchy3"/>
    <dgm:cxn modelId="{968C01A5-B7FA-474D-B91C-11798E1C5F78}" type="presParOf" srcId="{A2660237-B432-477B-A7F5-928DF095B7B0}" destId="{0D5801CA-3A2E-4818-B6CD-2A5CA6936B5B}" srcOrd="1" destOrd="0" presId="urn:microsoft.com/office/officeart/2005/8/layout/hierarchy3"/>
    <dgm:cxn modelId="{0D6872AB-2147-40CA-81E5-7BA9BF70E6E8}" type="presParOf" srcId="{0A12AF07-838E-43AA-A821-3D69214228FA}" destId="{597BC534-2B6F-4EEB-BBDD-CA4FCDA761F6}" srcOrd="1" destOrd="0" presId="urn:microsoft.com/office/officeart/2005/8/layout/hierarchy3"/>
    <dgm:cxn modelId="{585515A9-8864-444A-8736-42336DA72064}" type="presParOf" srcId="{597BC534-2B6F-4EEB-BBDD-CA4FCDA761F6}" destId="{0C42765C-0A63-43B1-A11A-B90761493C0F}" srcOrd="0" destOrd="0" presId="urn:microsoft.com/office/officeart/2005/8/layout/hierarchy3"/>
    <dgm:cxn modelId="{2BB4CF14-9032-4D8B-8245-AFB05E7339E4}" type="presParOf" srcId="{597BC534-2B6F-4EEB-BBDD-CA4FCDA761F6}" destId="{43B0E5CF-65EE-4D2A-9072-29AFA5A968F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0E83EF-DF39-41B3-97DD-B26968F987DE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DC381D4C-27E9-4E0D-9FE2-6586B4CD957D}" type="pres">
      <dgm:prSet presAssocID="{220E83EF-DF39-41B3-97DD-B26968F987DE}" presName="Name0" presStyleCnt="0">
        <dgm:presLayoutVars>
          <dgm:dir/>
          <dgm:resizeHandles val="exact"/>
        </dgm:presLayoutVars>
      </dgm:prSet>
      <dgm:spPr/>
    </dgm:pt>
  </dgm:ptLst>
  <dgm:cxnLst>
    <dgm:cxn modelId="{1DA07AED-86FD-4327-A143-1C982F93E09B}" type="presOf" srcId="{220E83EF-DF39-41B3-97DD-B26968F987DE}" destId="{DC381D4C-27E9-4E0D-9FE2-6586B4CD957D}" srcOrd="0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DD15A8-3CA4-4054-944D-4B4232C051D8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B8708B2-9584-465E-8B72-3EFC49634975}">
      <dgm:prSet phldrT="[Text]" custT="1"/>
      <dgm:spPr/>
      <dgm:t>
        <a:bodyPr/>
        <a:lstStyle/>
        <a:p>
          <a:r>
            <a:rPr lang="en-US" sz="2200" b="1" dirty="0" smtClean="0"/>
            <a:t>½ </a:t>
          </a:r>
          <a:r>
            <a:rPr lang="he-IL" sz="2200" b="1" dirty="0" smtClean="0"/>
            <a:t>קב</a:t>
          </a:r>
          <a:r>
            <a:rPr lang="en-US" sz="2200" b="1" dirty="0" smtClean="0"/>
            <a:t> in 4 </a:t>
          </a:r>
          <a:r>
            <a:rPr lang="he-IL" sz="2200" b="1" dirty="0" smtClean="0"/>
            <a:t>אמות</a:t>
          </a:r>
          <a:endParaRPr lang="en-US" sz="2200" b="1" dirty="0" smtClean="0"/>
        </a:p>
        <a:p>
          <a:r>
            <a:rPr lang="en-US" sz="1600" b="1" dirty="0" smtClean="0"/>
            <a:t>(more scattered)</a:t>
          </a:r>
          <a:endParaRPr lang="en-US" sz="1600" b="1" dirty="0"/>
        </a:p>
      </dgm:t>
    </dgm:pt>
    <dgm:pt modelId="{D302FC98-C048-4C0E-A15E-E8AC97168F74}" type="parTrans" cxnId="{B0D0C0AB-D376-4545-9033-FA17D125EC2F}">
      <dgm:prSet/>
      <dgm:spPr/>
      <dgm:t>
        <a:bodyPr/>
        <a:lstStyle/>
        <a:p>
          <a:endParaRPr lang="en-US"/>
        </a:p>
      </dgm:t>
    </dgm:pt>
    <dgm:pt modelId="{A49633B1-9547-4855-9B1F-268ABFE8C4B0}" type="sibTrans" cxnId="{B0D0C0AB-D376-4545-9033-FA17D125EC2F}">
      <dgm:prSet/>
      <dgm:spPr/>
      <dgm:t>
        <a:bodyPr/>
        <a:lstStyle/>
        <a:p>
          <a:endParaRPr lang="en-US"/>
        </a:p>
      </dgm:t>
    </dgm:pt>
    <dgm:pt modelId="{3B95415C-ED98-47F2-8B32-98D1CCD713B9}">
      <dgm:prSet phldrT="[Text]"/>
      <dgm:spPr>
        <a:solidFill>
          <a:srgbClr val="4EF941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1358F0C9-DCBC-4030-B912-19994956EA30}" type="parTrans" cxnId="{86C9EF5D-0707-46F5-B0F0-F67FA9379CA9}">
      <dgm:prSet/>
      <dgm:spPr/>
      <dgm:t>
        <a:bodyPr/>
        <a:lstStyle/>
        <a:p>
          <a:endParaRPr lang="en-US"/>
        </a:p>
      </dgm:t>
    </dgm:pt>
    <dgm:pt modelId="{010497B0-4601-4F31-B48C-74D4BC347BFF}" type="sibTrans" cxnId="{86C9EF5D-0707-46F5-B0F0-F67FA9379CA9}">
      <dgm:prSet/>
      <dgm:spPr/>
      <dgm:t>
        <a:bodyPr/>
        <a:lstStyle/>
        <a:p>
          <a:endParaRPr lang="en-US"/>
        </a:p>
      </dgm:t>
    </dgm:pt>
    <dgm:pt modelId="{BB1A5935-FCFD-46F4-A7BE-E3294FD0513E}">
      <dgm:prSet phldrT="[Text]" custT="1"/>
      <dgm:spPr/>
      <dgm:t>
        <a:bodyPr/>
        <a:lstStyle/>
        <a:p>
          <a:r>
            <a:rPr lang="en-US" sz="2200" b="1" dirty="0" smtClean="0"/>
            <a:t>1 </a:t>
          </a:r>
          <a:r>
            <a:rPr lang="he-IL" sz="2200" b="1" dirty="0" smtClean="0"/>
            <a:t>קב</a:t>
          </a:r>
          <a:r>
            <a:rPr lang="en-US" sz="2200" b="1" dirty="0" smtClean="0"/>
            <a:t> in 4 </a:t>
          </a:r>
          <a:r>
            <a:rPr lang="he-IL" sz="2200" b="1" dirty="0" smtClean="0"/>
            <a:t>אמות</a:t>
          </a:r>
          <a:endParaRPr lang="en-US" sz="2200" b="1" dirty="0" smtClean="0"/>
        </a:p>
        <a:p>
          <a:r>
            <a:rPr lang="en-US" sz="1600" b="1" dirty="0" smtClean="0"/>
            <a:t>(scattered)</a:t>
          </a:r>
          <a:endParaRPr lang="en-US" sz="1600" b="1" dirty="0"/>
        </a:p>
      </dgm:t>
    </dgm:pt>
    <dgm:pt modelId="{D491E67C-524B-40EA-9740-E973A26AEE36}" type="parTrans" cxnId="{2D66B591-6CC3-42F6-891C-8ABC79D16414}">
      <dgm:prSet/>
      <dgm:spPr/>
      <dgm:t>
        <a:bodyPr/>
        <a:lstStyle/>
        <a:p>
          <a:endParaRPr lang="en-US"/>
        </a:p>
      </dgm:t>
    </dgm:pt>
    <dgm:pt modelId="{B0EE434A-3C60-4249-B3BB-AEFEEB9036B2}" type="sibTrans" cxnId="{2D66B591-6CC3-42F6-891C-8ABC79D16414}">
      <dgm:prSet/>
      <dgm:spPr/>
      <dgm:t>
        <a:bodyPr/>
        <a:lstStyle/>
        <a:p>
          <a:endParaRPr lang="en-US"/>
        </a:p>
      </dgm:t>
    </dgm:pt>
    <dgm:pt modelId="{A5CA1BB9-F521-4312-9723-2A019B869E62}">
      <dgm:prSet phldrT="[Text]"/>
      <dgm:spPr>
        <a:solidFill>
          <a:srgbClr val="4EF941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20B64417-A699-431E-B5F2-5BBED93BFA0C}" type="parTrans" cxnId="{AA062F72-AD50-40DB-B0DA-489101DD53D3}">
      <dgm:prSet/>
      <dgm:spPr/>
      <dgm:t>
        <a:bodyPr/>
        <a:lstStyle/>
        <a:p>
          <a:endParaRPr lang="en-US"/>
        </a:p>
      </dgm:t>
    </dgm:pt>
    <dgm:pt modelId="{875C342A-DC32-46EB-ABE2-0970496EE582}" type="sibTrans" cxnId="{AA062F72-AD50-40DB-B0DA-489101DD53D3}">
      <dgm:prSet/>
      <dgm:spPr/>
      <dgm:t>
        <a:bodyPr/>
        <a:lstStyle/>
        <a:p>
          <a:endParaRPr lang="en-US"/>
        </a:p>
      </dgm:t>
    </dgm:pt>
    <dgm:pt modelId="{20964843-4ECE-4E3E-B6B9-12BDD3823A1B}">
      <dgm:prSet phldrT="[Text]" custT="1"/>
      <dgm:spPr/>
      <dgm:t>
        <a:bodyPr/>
        <a:lstStyle/>
        <a:p>
          <a:r>
            <a:rPr lang="en-US" sz="2200" b="1" dirty="0" smtClean="0"/>
            <a:t>2 </a:t>
          </a:r>
          <a:r>
            <a:rPr lang="he-IL" sz="2200" b="1" dirty="0" smtClean="0"/>
            <a:t>קב</a:t>
          </a:r>
          <a:r>
            <a:rPr lang="en-US" sz="2200" b="1" dirty="0" smtClean="0"/>
            <a:t> in 4 </a:t>
          </a:r>
          <a:r>
            <a:rPr lang="he-IL" sz="2200" b="1" dirty="0" smtClean="0"/>
            <a:t>אמות</a:t>
          </a:r>
          <a:endParaRPr lang="en-US" sz="2200" b="1" dirty="0" smtClean="0"/>
        </a:p>
        <a:p>
          <a:r>
            <a:rPr lang="en-US" sz="1600" b="1" dirty="0" smtClean="0"/>
            <a:t>(less scattered)</a:t>
          </a:r>
          <a:endParaRPr lang="en-US" sz="1600" b="1" dirty="0"/>
        </a:p>
      </dgm:t>
    </dgm:pt>
    <dgm:pt modelId="{FC2162A6-6CDB-4DC8-9FFA-32D2E2137C73}" type="parTrans" cxnId="{7D9E9F03-73CD-42BA-8411-40DF028630EC}">
      <dgm:prSet/>
      <dgm:spPr/>
      <dgm:t>
        <a:bodyPr/>
        <a:lstStyle/>
        <a:p>
          <a:endParaRPr lang="en-US"/>
        </a:p>
      </dgm:t>
    </dgm:pt>
    <dgm:pt modelId="{2121D131-487B-48FD-9DD4-DA976CD2122D}" type="sibTrans" cxnId="{7D9E9F03-73CD-42BA-8411-40DF028630EC}">
      <dgm:prSet/>
      <dgm:spPr/>
      <dgm:t>
        <a:bodyPr/>
        <a:lstStyle/>
        <a:p>
          <a:endParaRPr lang="en-US"/>
        </a:p>
      </dgm:t>
    </dgm:pt>
    <dgm:pt modelId="{1A3A2D7C-7F1C-4BA2-AEDD-3D0825B8A74E}">
      <dgm:prSet phldrT="[Text]"/>
      <dgm:spPr>
        <a:solidFill>
          <a:srgbClr val="FF0000"/>
        </a:solidFill>
      </dgm:spPr>
      <dgm:t>
        <a:bodyPr/>
        <a:lstStyle/>
        <a:p>
          <a:r>
            <a:rPr lang="he-IL" b="1" dirty="0" smtClean="0"/>
            <a:t>לא יגע בו</a:t>
          </a:r>
          <a:endParaRPr lang="en-US" b="1" dirty="0"/>
        </a:p>
      </dgm:t>
    </dgm:pt>
    <dgm:pt modelId="{78CE0C39-0FD6-47D0-BFF3-2023848330C9}" type="parTrans" cxnId="{76120718-432D-4C59-A7DE-ABBD1E2F3761}">
      <dgm:prSet/>
      <dgm:spPr/>
      <dgm:t>
        <a:bodyPr/>
        <a:lstStyle/>
        <a:p>
          <a:endParaRPr lang="en-US"/>
        </a:p>
      </dgm:t>
    </dgm:pt>
    <dgm:pt modelId="{2473E725-19C0-494B-B9C4-4152CE951579}" type="sibTrans" cxnId="{76120718-432D-4C59-A7DE-ABBD1E2F3761}">
      <dgm:prSet/>
      <dgm:spPr/>
      <dgm:t>
        <a:bodyPr/>
        <a:lstStyle/>
        <a:p>
          <a:endParaRPr lang="en-US"/>
        </a:p>
      </dgm:t>
    </dgm:pt>
    <dgm:pt modelId="{F92E28A7-5A32-40F7-B0DE-7871061AF91A}" type="pres">
      <dgm:prSet presAssocID="{35DD15A8-3CA4-4054-944D-4B4232C051D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B8D346-4DB0-4575-83E2-CC7B48757704}" type="pres">
      <dgm:prSet presAssocID="{AB8708B2-9584-465E-8B72-3EFC49634975}" presName="compNode" presStyleCnt="0"/>
      <dgm:spPr/>
    </dgm:pt>
    <dgm:pt modelId="{63F07695-836C-4BAF-A2D3-69646E21EEC3}" type="pres">
      <dgm:prSet presAssocID="{AB8708B2-9584-465E-8B72-3EFC49634975}" presName="aNode" presStyleLbl="bgShp" presStyleIdx="0" presStyleCnt="3"/>
      <dgm:spPr/>
      <dgm:t>
        <a:bodyPr/>
        <a:lstStyle/>
        <a:p>
          <a:endParaRPr lang="en-US"/>
        </a:p>
      </dgm:t>
    </dgm:pt>
    <dgm:pt modelId="{4D0738E2-67FA-4E57-BBFE-A76AE150BDD4}" type="pres">
      <dgm:prSet presAssocID="{AB8708B2-9584-465E-8B72-3EFC49634975}" presName="textNode" presStyleLbl="bgShp" presStyleIdx="0" presStyleCnt="3"/>
      <dgm:spPr/>
      <dgm:t>
        <a:bodyPr/>
        <a:lstStyle/>
        <a:p>
          <a:endParaRPr lang="en-US"/>
        </a:p>
      </dgm:t>
    </dgm:pt>
    <dgm:pt modelId="{F400A1CB-34DB-4BAE-85DA-34DAFDE69BC0}" type="pres">
      <dgm:prSet presAssocID="{AB8708B2-9584-465E-8B72-3EFC49634975}" presName="compChildNode" presStyleCnt="0"/>
      <dgm:spPr/>
    </dgm:pt>
    <dgm:pt modelId="{B36B2F01-C008-42B8-BD47-93D357AC61DD}" type="pres">
      <dgm:prSet presAssocID="{AB8708B2-9584-465E-8B72-3EFC49634975}" presName="theInnerList" presStyleCnt="0"/>
      <dgm:spPr/>
    </dgm:pt>
    <dgm:pt modelId="{015E5BCC-AC7F-41F6-8D64-3A4AA36DF861}" type="pres">
      <dgm:prSet presAssocID="{3B95415C-ED98-47F2-8B32-98D1CCD713B9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744840-4C1D-47C4-9CF1-3C056691FDA4}" type="pres">
      <dgm:prSet presAssocID="{AB8708B2-9584-465E-8B72-3EFC49634975}" presName="aSpace" presStyleCnt="0"/>
      <dgm:spPr/>
    </dgm:pt>
    <dgm:pt modelId="{838C6519-9C05-4C20-BF6E-A0837E691469}" type="pres">
      <dgm:prSet presAssocID="{BB1A5935-FCFD-46F4-A7BE-E3294FD0513E}" presName="compNode" presStyleCnt="0"/>
      <dgm:spPr/>
    </dgm:pt>
    <dgm:pt modelId="{C5424F6C-96E4-4D6F-B118-6D5CB397B5D3}" type="pres">
      <dgm:prSet presAssocID="{BB1A5935-FCFD-46F4-A7BE-E3294FD0513E}" presName="aNode" presStyleLbl="bgShp" presStyleIdx="1" presStyleCnt="3"/>
      <dgm:spPr/>
      <dgm:t>
        <a:bodyPr/>
        <a:lstStyle/>
        <a:p>
          <a:endParaRPr lang="en-US"/>
        </a:p>
      </dgm:t>
    </dgm:pt>
    <dgm:pt modelId="{AD00CFAB-595B-446A-A92F-A4B111BDDA5E}" type="pres">
      <dgm:prSet presAssocID="{BB1A5935-FCFD-46F4-A7BE-E3294FD0513E}" presName="textNode" presStyleLbl="bgShp" presStyleIdx="1" presStyleCnt="3"/>
      <dgm:spPr/>
      <dgm:t>
        <a:bodyPr/>
        <a:lstStyle/>
        <a:p>
          <a:endParaRPr lang="en-US"/>
        </a:p>
      </dgm:t>
    </dgm:pt>
    <dgm:pt modelId="{5B17A979-56F7-4995-AE96-B2609BB2D99D}" type="pres">
      <dgm:prSet presAssocID="{BB1A5935-FCFD-46F4-A7BE-E3294FD0513E}" presName="compChildNode" presStyleCnt="0"/>
      <dgm:spPr/>
    </dgm:pt>
    <dgm:pt modelId="{D278C5AC-4B06-405E-A3C9-19C48C3762B5}" type="pres">
      <dgm:prSet presAssocID="{BB1A5935-FCFD-46F4-A7BE-E3294FD0513E}" presName="theInnerList" presStyleCnt="0"/>
      <dgm:spPr/>
    </dgm:pt>
    <dgm:pt modelId="{6BE53277-5E16-4FDA-ADA5-2BD73EBE5E40}" type="pres">
      <dgm:prSet presAssocID="{A5CA1BB9-F521-4312-9723-2A019B869E62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59570-733F-467A-85D5-99BB44A49DDB}" type="pres">
      <dgm:prSet presAssocID="{BB1A5935-FCFD-46F4-A7BE-E3294FD0513E}" presName="aSpace" presStyleCnt="0"/>
      <dgm:spPr/>
    </dgm:pt>
    <dgm:pt modelId="{10D34FC7-B7FA-44E2-AB10-AFDEAC7FB8EC}" type="pres">
      <dgm:prSet presAssocID="{20964843-4ECE-4E3E-B6B9-12BDD3823A1B}" presName="compNode" presStyleCnt="0"/>
      <dgm:spPr/>
    </dgm:pt>
    <dgm:pt modelId="{C0A721C9-82BD-4F68-931B-5C58B8A07A6A}" type="pres">
      <dgm:prSet presAssocID="{20964843-4ECE-4E3E-B6B9-12BDD3823A1B}" presName="aNode" presStyleLbl="bgShp" presStyleIdx="2" presStyleCnt="3" custLinFactNeighborX="5545"/>
      <dgm:spPr/>
      <dgm:t>
        <a:bodyPr/>
        <a:lstStyle/>
        <a:p>
          <a:endParaRPr lang="en-US"/>
        </a:p>
      </dgm:t>
    </dgm:pt>
    <dgm:pt modelId="{80B97100-8C0D-45C0-925C-87AAA79A29A1}" type="pres">
      <dgm:prSet presAssocID="{20964843-4ECE-4E3E-B6B9-12BDD3823A1B}" presName="textNode" presStyleLbl="bgShp" presStyleIdx="2" presStyleCnt="3"/>
      <dgm:spPr/>
      <dgm:t>
        <a:bodyPr/>
        <a:lstStyle/>
        <a:p>
          <a:endParaRPr lang="en-US"/>
        </a:p>
      </dgm:t>
    </dgm:pt>
    <dgm:pt modelId="{61DC3186-422E-427E-B99D-F3CEA5B49FE8}" type="pres">
      <dgm:prSet presAssocID="{20964843-4ECE-4E3E-B6B9-12BDD3823A1B}" presName="compChildNode" presStyleCnt="0"/>
      <dgm:spPr/>
    </dgm:pt>
    <dgm:pt modelId="{0EBF9B0C-EEEA-4B89-94CC-4428734AAFF1}" type="pres">
      <dgm:prSet presAssocID="{20964843-4ECE-4E3E-B6B9-12BDD3823A1B}" presName="theInnerList" presStyleCnt="0"/>
      <dgm:spPr/>
    </dgm:pt>
    <dgm:pt modelId="{AB4FAC65-8B2C-4015-9821-7DC5DE2A546B}" type="pres">
      <dgm:prSet presAssocID="{1A3A2D7C-7F1C-4BA2-AEDD-3D0825B8A74E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66B591-6CC3-42F6-891C-8ABC79D16414}" srcId="{35DD15A8-3CA4-4054-944D-4B4232C051D8}" destId="{BB1A5935-FCFD-46F4-A7BE-E3294FD0513E}" srcOrd="1" destOrd="0" parTransId="{D491E67C-524B-40EA-9740-E973A26AEE36}" sibTransId="{B0EE434A-3C60-4249-B3BB-AEFEEB9036B2}"/>
    <dgm:cxn modelId="{7D9E9F03-73CD-42BA-8411-40DF028630EC}" srcId="{35DD15A8-3CA4-4054-944D-4B4232C051D8}" destId="{20964843-4ECE-4E3E-B6B9-12BDD3823A1B}" srcOrd="2" destOrd="0" parTransId="{FC2162A6-6CDB-4DC8-9FFA-32D2E2137C73}" sibTransId="{2121D131-487B-48FD-9DD4-DA976CD2122D}"/>
    <dgm:cxn modelId="{7DCC1D50-4720-47B7-A06D-DEC1E0BE4CA2}" type="presOf" srcId="{BB1A5935-FCFD-46F4-A7BE-E3294FD0513E}" destId="{AD00CFAB-595B-446A-A92F-A4B111BDDA5E}" srcOrd="1" destOrd="0" presId="urn:microsoft.com/office/officeart/2005/8/layout/lProcess2"/>
    <dgm:cxn modelId="{F86B2282-8A29-465D-BA5D-E6229792B342}" type="presOf" srcId="{AB8708B2-9584-465E-8B72-3EFC49634975}" destId="{63F07695-836C-4BAF-A2D3-69646E21EEC3}" srcOrd="0" destOrd="0" presId="urn:microsoft.com/office/officeart/2005/8/layout/lProcess2"/>
    <dgm:cxn modelId="{284544C0-8489-44D1-AF2A-12F6C58421E1}" type="presOf" srcId="{1A3A2D7C-7F1C-4BA2-AEDD-3D0825B8A74E}" destId="{AB4FAC65-8B2C-4015-9821-7DC5DE2A546B}" srcOrd="0" destOrd="0" presId="urn:microsoft.com/office/officeart/2005/8/layout/lProcess2"/>
    <dgm:cxn modelId="{DD09683D-674E-442D-81FE-8AF5539886D2}" type="presOf" srcId="{35DD15A8-3CA4-4054-944D-4B4232C051D8}" destId="{F92E28A7-5A32-40F7-B0DE-7871061AF91A}" srcOrd="0" destOrd="0" presId="urn:microsoft.com/office/officeart/2005/8/layout/lProcess2"/>
    <dgm:cxn modelId="{5BD282CD-9511-44BF-8AE5-7DE5228492D8}" type="presOf" srcId="{AB8708B2-9584-465E-8B72-3EFC49634975}" destId="{4D0738E2-67FA-4E57-BBFE-A76AE150BDD4}" srcOrd="1" destOrd="0" presId="urn:microsoft.com/office/officeart/2005/8/layout/lProcess2"/>
    <dgm:cxn modelId="{E4263A52-95C7-4FAE-B3D6-D9F6390415DF}" type="presOf" srcId="{20964843-4ECE-4E3E-B6B9-12BDD3823A1B}" destId="{C0A721C9-82BD-4F68-931B-5C58B8A07A6A}" srcOrd="0" destOrd="0" presId="urn:microsoft.com/office/officeart/2005/8/layout/lProcess2"/>
    <dgm:cxn modelId="{AA062F72-AD50-40DB-B0DA-489101DD53D3}" srcId="{BB1A5935-FCFD-46F4-A7BE-E3294FD0513E}" destId="{A5CA1BB9-F521-4312-9723-2A019B869E62}" srcOrd="0" destOrd="0" parTransId="{20B64417-A699-431E-B5F2-5BBED93BFA0C}" sibTransId="{875C342A-DC32-46EB-ABE2-0970496EE582}"/>
    <dgm:cxn modelId="{56CC2560-DB29-4151-B3F0-204448E24EC0}" type="presOf" srcId="{3B95415C-ED98-47F2-8B32-98D1CCD713B9}" destId="{015E5BCC-AC7F-41F6-8D64-3A4AA36DF861}" srcOrd="0" destOrd="0" presId="urn:microsoft.com/office/officeart/2005/8/layout/lProcess2"/>
    <dgm:cxn modelId="{87BE35C0-C480-43AC-9EAE-11D68B2AF3C7}" type="presOf" srcId="{BB1A5935-FCFD-46F4-A7BE-E3294FD0513E}" destId="{C5424F6C-96E4-4D6F-B118-6D5CB397B5D3}" srcOrd="0" destOrd="0" presId="urn:microsoft.com/office/officeart/2005/8/layout/lProcess2"/>
    <dgm:cxn modelId="{7F92979D-27F3-4FB0-B9FB-F679AEB9EB00}" type="presOf" srcId="{A5CA1BB9-F521-4312-9723-2A019B869E62}" destId="{6BE53277-5E16-4FDA-ADA5-2BD73EBE5E40}" srcOrd="0" destOrd="0" presId="urn:microsoft.com/office/officeart/2005/8/layout/lProcess2"/>
    <dgm:cxn modelId="{A8C3253F-BE83-4B52-9A6E-EE297B65499D}" type="presOf" srcId="{20964843-4ECE-4E3E-B6B9-12BDD3823A1B}" destId="{80B97100-8C0D-45C0-925C-87AAA79A29A1}" srcOrd="1" destOrd="0" presId="urn:microsoft.com/office/officeart/2005/8/layout/lProcess2"/>
    <dgm:cxn modelId="{B0D0C0AB-D376-4545-9033-FA17D125EC2F}" srcId="{35DD15A8-3CA4-4054-944D-4B4232C051D8}" destId="{AB8708B2-9584-465E-8B72-3EFC49634975}" srcOrd="0" destOrd="0" parTransId="{D302FC98-C048-4C0E-A15E-E8AC97168F74}" sibTransId="{A49633B1-9547-4855-9B1F-268ABFE8C4B0}"/>
    <dgm:cxn modelId="{86C9EF5D-0707-46F5-B0F0-F67FA9379CA9}" srcId="{AB8708B2-9584-465E-8B72-3EFC49634975}" destId="{3B95415C-ED98-47F2-8B32-98D1CCD713B9}" srcOrd="0" destOrd="0" parTransId="{1358F0C9-DCBC-4030-B912-19994956EA30}" sibTransId="{010497B0-4601-4F31-B48C-74D4BC347BFF}"/>
    <dgm:cxn modelId="{76120718-432D-4C59-A7DE-ABBD1E2F3761}" srcId="{20964843-4ECE-4E3E-B6B9-12BDD3823A1B}" destId="{1A3A2D7C-7F1C-4BA2-AEDD-3D0825B8A74E}" srcOrd="0" destOrd="0" parTransId="{78CE0C39-0FD6-47D0-BFF3-2023848330C9}" sibTransId="{2473E725-19C0-494B-B9C4-4152CE951579}"/>
    <dgm:cxn modelId="{F29A9F01-6E03-45AC-99FE-56F506D86383}" type="presParOf" srcId="{F92E28A7-5A32-40F7-B0DE-7871061AF91A}" destId="{47B8D346-4DB0-4575-83E2-CC7B48757704}" srcOrd="0" destOrd="0" presId="urn:microsoft.com/office/officeart/2005/8/layout/lProcess2"/>
    <dgm:cxn modelId="{3CA452F1-6E0E-49CF-8441-30FDAA9ADE44}" type="presParOf" srcId="{47B8D346-4DB0-4575-83E2-CC7B48757704}" destId="{63F07695-836C-4BAF-A2D3-69646E21EEC3}" srcOrd="0" destOrd="0" presId="urn:microsoft.com/office/officeart/2005/8/layout/lProcess2"/>
    <dgm:cxn modelId="{D18FA928-DC0E-4D1B-ACAE-9972ADE811A3}" type="presParOf" srcId="{47B8D346-4DB0-4575-83E2-CC7B48757704}" destId="{4D0738E2-67FA-4E57-BBFE-A76AE150BDD4}" srcOrd="1" destOrd="0" presId="urn:microsoft.com/office/officeart/2005/8/layout/lProcess2"/>
    <dgm:cxn modelId="{FA671EF6-A9CF-4496-B554-7585EEBA4513}" type="presParOf" srcId="{47B8D346-4DB0-4575-83E2-CC7B48757704}" destId="{F400A1CB-34DB-4BAE-85DA-34DAFDE69BC0}" srcOrd="2" destOrd="0" presId="urn:microsoft.com/office/officeart/2005/8/layout/lProcess2"/>
    <dgm:cxn modelId="{E0CE3B50-BBF1-45C5-8B58-E557664C720E}" type="presParOf" srcId="{F400A1CB-34DB-4BAE-85DA-34DAFDE69BC0}" destId="{B36B2F01-C008-42B8-BD47-93D357AC61DD}" srcOrd="0" destOrd="0" presId="urn:microsoft.com/office/officeart/2005/8/layout/lProcess2"/>
    <dgm:cxn modelId="{8F595E1F-C477-483E-BAC2-C2079D8A1E92}" type="presParOf" srcId="{B36B2F01-C008-42B8-BD47-93D357AC61DD}" destId="{015E5BCC-AC7F-41F6-8D64-3A4AA36DF861}" srcOrd="0" destOrd="0" presId="urn:microsoft.com/office/officeart/2005/8/layout/lProcess2"/>
    <dgm:cxn modelId="{A6BD6793-EEA9-485E-85E3-2D3CA6B143E8}" type="presParOf" srcId="{F92E28A7-5A32-40F7-B0DE-7871061AF91A}" destId="{50744840-4C1D-47C4-9CF1-3C056691FDA4}" srcOrd="1" destOrd="0" presId="urn:microsoft.com/office/officeart/2005/8/layout/lProcess2"/>
    <dgm:cxn modelId="{D9EF3DD9-5B44-4810-9F5E-990EC8EB6AF7}" type="presParOf" srcId="{F92E28A7-5A32-40F7-B0DE-7871061AF91A}" destId="{838C6519-9C05-4C20-BF6E-A0837E691469}" srcOrd="2" destOrd="0" presId="urn:microsoft.com/office/officeart/2005/8/layout/lProcess2"/>
    <dgm:cxn modelId="{79304857-D097-4FCD-A5D3-4EC8515C286E}" type="presParOf" srcId="{838C6519-9C05-4C20-BF6E-A0837E691469}" destId="{C5424F6C-96E4-4D6F-B118-6D5CB397B5D3}" srcOrd="0" destOrd="0" presId="urn:microsoft.com/office/officeart/2005/8/layout/lProcess2"/>
    <dgm:cxn modelId="{670F334B-5B49-4841-B3A3-3A8A7F3CDD52}" type="presParOf" srcId="{838C6519-9C05-4C20-BF6E-A0837E691469}" destId="{AD00CFAB-595B-446A-A92F-A4B111BDDA5E}" srcOrd="1" destOrd="0" presId="urn:microsoft.com/office/officeart/2005/8/layout/lProcess2"/>
    <dgm:cxn modelId="{A5E4CC92-7B8C-4105-8AE8-A0765806AC90}" type="presParOf" srcId="{838C6519-9C05-4C20-BF6E-A0837E691469}" destId="{5B17A979-56F7-4995-AE96-B2609BB2D99D}" srcOrd="2" destOrd="0" presId="urn:microsoft.com/office/officeart/2005/8/layout/lProcess2"/>
    <dgm:cxn modelId="{CA723866-FEB0-4900-9C33-0FFCA2009DB7}" type="presParOf" srcId="{5B17A979-56F7-4995-AE96-B2609BB2D99D}" destId="{D278C5AC-4B06-405E-A3C9-19C48C3762B5}" srcOrd="0" destOrd="0" presId="urn:microsoft.com/office/officeart/2005/8/layout/lProcess2"/>
    <dgm:cxn modelId="{CD119AE9-02A7-4691-91BA-F0293F531251}" type="presParOf" srcId="{D278C5AC-4B06-405E-A3C9-19C48C3762B5}" destId="{6BE53277-5E16-4FDA-ADA5-2BD73EBE5E40}" srcOrd="0" destOrd="0" presId="urn:microsoft.com/office/officeart/2005/8/layout/lProcess2"/>
    <dgm:cxn modelId="{C0396A70-2631-453A-BA88-88A95A802E94}" type="presParOf" srcId="{F92E28A7-5A32-40F7-B0DE-7871061AF91A}" destId="{3FC59570-733F-467A-85D5-99BB44A49DDB}" srcOrd="3" destOrd="0" presId="urn:microsoft.com/office/officeart/2005/8/layout/lProcess2"/>
    <dgm:cxn modelId="{92CB9365-0D06-4207-9BD8-42160B4DD566}" type="presParOf" srcId="{F92E28A7-5A32-40F7-B0DE-7871061AF91A}" destId="{10D34FC7-B7FA-44E2-AB10-AFDEAC7FB8EC}" srcOrd="4" destOrd="0" presId="urn:microsoft.com/office/officeart/2005/8/layout/lProcess2"/>
    <dgm:cxn modelId="{3BF591F7-B974-440A-ABC8-C37A2BEDE330}" type="presParOf" srcId="{10D34FC7-B7FA-44E2-AB10-AFDEAC7FB8EC}" destId="{C0A721C9-82BD-4F68-931B-5C58B8A07A6A}" srcOrd="0" destOrd="0" presId="urn:microsoft.com/office/officeart/2005/8/layout/lProcess2"/>
    <dgm:cxn modelId="{D2150D4C-F6DE-4582-9FF6-DE6DC5336B6A}" type="presParOf" srcId="{10D34FC7-B7FA-44E2-AB10-AFDEAC7FB8EC}" destId="{80B97100-8C0D-45C0-925C-87AAA79A29A1}" srcOrd="1" destOrd="0" presId="urn:microsoft.com/office/officeart/2005/8/layout/lProcess2"/>
    <dgm:cxn modelId="{B0C55D5C-1C47-471B-B9CB-D22B5E3980E3}" type="presParOf" srcId="{10D34FC7-B7FA-44E2-AB10-AFDEAC7FB8EC}" destId="{61DC3186-422E-427E-B99D-F3CEA5B49FE8}" srcOrd="2" destOrd="0" presId="urn:microsoft.com/office/officeart/2005/8/layout/lProcess2"/>
    <dgm:cxn modelId="{5850D895-1A35-4A99-B80F-3113317E723A}" type="presParOf" srcId="{61DC3186-422E-427E-B99D-F3CEA5B49FE8}" destId="{0EBF9B0C-EEEA-4B89-94CC-4428734AAFF1}" srcOrd="0" destOrd="0" presId="urn:microsoft.com/office/officeart/2005/8/layout/lProcess2"/>
    <dgm:cxn modelId="{D67F600C-C008-46A3-AA53-7769460A8583}" type="presParOf" srcId="{0EBF9B0C-EEEA-4B89-94CC-4428734AAFF1}" destId="{AB4FAC65-8B2C-4015-9821-7DC5DE2A546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82B330-44EC-4031-8057-E4286A33F98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2F633C-3A0F-44D6-9F6C-99A738C7DE78}">
      <dgm:prSet phldrT="[Text]" phldr="1"/>
      <dgm:spPr/>
      <dgm:t>
        <a:bodyPr/>
        <a:lstStyle/>
        <a:p>
          <a:endParaRPr lang="en-US" dirty="0"/>
        </a:p>
      </dgm:t>
    </dgm:pt>
    <dgm:pt modelId="{B8500973-7EB0-4063-97F9-11BFB783FD52}" type="parTrans" cxnId="{ED52C9F2-4F93-454E-8560-D7B7A6762A22}">
      <dgm:prSet/>
      <dgm:spPr/>
      <dgm:t>
        <a:bodyPr/>
        <a:lstStyle/>
        <a:p>
          <a:endParaRPr lang="en-US"/>
        </a:p>
      </dgm:t>
    </dgm:pt>
    <dgm:pt modelId="{FB554F8B-2113-47D8-BA27-FCE8814BBD62}" type="sibTrans" cxnId="{ED52C9F2-4F93-454E-8560-D7B7A6762A22}">
      <dgm:prSet/>
      <dgm:spPr/>
      <dgm:t>
        <a:bodyPr/>
        <a:lstStyle/>
        <a:p>
          <a:endParaRPr lang="en-US"/>
        </a:p>
      </dgm:t>
    </dgm:pt>
    <dgm:pt modelId="{1C373A4C-4D96-4DC1-81FD-EF38DE0613C3}">
      <dgm:prSet phldrT="[Text]"/>
      <dgm:spPr>
        <a:solidFill>
          <a:srgbClr val="3FFF3F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B8720B7E-18CB-4ECE-ABDD-48BF00F1F8AF}" type="parTrans" cxnId="{DA2FB3D5-9A8F-4FCF-8F9E-A6959555BFFF}">
      <dgm:prSet/>
      <dgm:spPr/>
      <dgm:t>
        <a:bodyPr/>
        <a:lstStyle/>
        <a:p>
          <a:endParaRPr lang="en-US"/>
        </a:p>
      </dgm:t>
    </dgm:pt>
    <dgm:pt modelId="{96FF81CB-DF42-4564-BA6B-F004726163AD}" type="sibTrans" cxnId="{DA2FB3D5-9A8F-4FCF-8F9E-A6959555BFFF}">
      <dgm:prSet/>
      <dgm:spPr/>
      <dgm:t>
        <a:bodyPr/>
        <a:lstStyle/>
        <a:p>
          <a:endParaRPr lang="en-US"/>
        </a:p>
      </dgm:t>
    </dgm:pt>
    <dgm:pt modelId="{E7F701C3-1DDA-4FEC-9980-73A80E35BDE6}">
      <dgm:prSet phldrT="[Text]"/>
      <dgm:spPr>
        <a:solidFill>
          <a:srgbClr val="FF0000"/>
        </a:solidFill>
      </dgm:spPr>
      <dgm:t>
        <a:bodyPr/>
        <a:lstStyle/>
        <a:p>
          <a:r>
            <a:rPr lang="he-IL" b="1" dirty="0" smtClean="0"/>
            <a:t>לא יגע בו</a:t>
          </a:r>
          <a:endParaRPr lang="en-US" b="1" dirty="0"/>
        </a:p>
      </dgm:t>
    </dgm:pt>
    <dgm:pt modelId="{027A49DA-EF14-453A-ACD5-B60BE164CF57}" type="parTrans" cxnId="{57F18F5E-D9BA-46C7-BFAA-BDDF14AEEEC9}">
      <dgm:prSet/>
      <dgm:spPr/>
      <dgm:t>
        <a:bodyPr/>
        <a:lstStyle/>
        <a:p>
          <a:endParaRPr lang="en-US"/>
        </a:p>
      </dgm:t>
    </dgm:pt>
    <dgm:pt modelId="{6691DA00-8A42-474C-9301-2D6C949D249B}" type="sibTrans" cxnId="{57F18F5E-D9BA-46C7-BFAA-BDDF14AEEEC9}">
      <dgm:prSet/>
      <dgm:spPr/>
      <dgm:t>
        <a:bodyPr/>
        <a:lstStyle/>
        <a:p>
          <a:endParaRPr lang="en-US"/>
        </a:p>
      </dgm:t>
    </dgm:pt>
    <dgm:pt modelId="{39977CFE-D39F-4941-AF25-0757D4B66DBC}">
      <dgm:prSet phldrT="[Text]" custT="1"/>
      <dgm:spPr/>
      <dgm:t>
        <a:bodyPr/>
        <a:lstStyle/>
        <a:p>
          <a:r>
            <a:rPr lang="en-US" sz="2200" b="1" dirty="0" smtClean="0"/>
            <a:t>1 </a:t>
          </a:r>
          <a:r>
            <a:rPr lang="he-IL" sz="2200" b="1" dirty="0" smtClean="0"/>
            <a:t>קב</a:t>
          </a:r>
          <a:r>
            <a:rPr lang="en-US" sz="2200" b="1" dirty="0" smtClean="0"/>
            <a:t> in 4 </a:t>
          </a:r>
          <a:r>
            <a:rPr lang="he-IL" sz="2200" b="1" dirty="0" smtClean="0"/>
            <a:t>אמות</a:t>
          </a:r>
          <a:endParaRPr lang="en-US" sz="2200" b="1" dirty="0" smtClean="0"/>
        </a:p>
        <a:p>
          <a:r>
            <a:rPr lang="en-US" sz="1400" b="1" dirty="0" smtClean="0"/>
            <a:t>(scattered)</a:t>
          </a:r>
          <a:endParaRPr lang="en-US" sz="1400" b="1" dirty="0"/>
        </a:p>
      </dgm:t>
    </dgm:pt>
    <dgm:pt modelId="{6BAC55FF-C95A-4632-863C-AB0CB5068884}" type="parTrans" cxnId="{9CF8FEC0-ADBB-42CF-B7CC-22519ACC90FA}">
      <dgm:prSet/>
      <dgm:spPr/>
      <dgm:t>
        <a:bodyPr/>
        <a:lstStyle/>
        <a:p>
          <a:endParaRPr lang="en-US"/>
        </a:p>
      </dgm:t>
    </dgm:pt>
    <dgm:pt modelId="{A9138C65-24C5-4E0F-BEF7-E47ECFCED729}" type="sibTrans" cxnId="{9CF8FEC0-ADBB-42CF-B7CC-22519ACC90FA}">
      <dgm:prSet/>
      <dgm:spPr/>
      <dgm:t>
        <a:bodyPr/>
        <a:lstStyle/>
        <a:p>
          <a:endParaRPr lang="en-US"/>
        </a:p>
      </dgm:t>
    </dgm:pt>
    <dgm:pt modelId="{8D078229-4C8C-4A77-97EF-003741075580}">
      <dgm:prSet phldrT="[Text]"/>
      <dgm:spPr>
        <a:solidFill>
          <a:srgbClr val="3FFF3F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E91A327A-1018-4308-81E4-203E0DF9970C}" type="parTrans" cxnId="{C5D50A78-15D9-4155-BEB2-8DEE2A0710B0}">
      <dgm:prSet/>
      <dgm:spPr/>
      <dgm:t>
        <a:bodyPr/>
        <a:lstStyle/>
        <a:p>
          <a:endParaRPr lang="en-US"/>
        </a:p>
      </dgm:t>
    </dgm:pt>
    <dgm:pt modelId="{D8A8E586-E26A-4B06-B910-F50E51D23DA2}" type="sibTrans" cxnId="{C5D50A78-15D9-4155-BEB2-8DEE2A0710B0}">
      <dgm:prSet/>
      <dgm:spPr/>
      <dgm:t>
        <a:bodyPr/>
        <a:lstStyle/>
        <a:p>
          <a:endParaRPr lang="en-US"/>
        </a:p>
      </dgm:t>
    </dgm:pt>
    <dgm:pt modelId="{8167E575-1C0D-4DD3-BF83-E8044D48364F}">
      <dgm:prSet phldrT="[Text]"/>
      <dgm:spPr>
        <a:solidFill>
          <a:srgbClr val="FF0000"/>
        </a:solidFill>
      </dgm:spPr>
      <dgm:t>
        <a:bodyPr/>
        <a:lstStyle/>
        <a:p>
          <a:r>
            <a:rPr lang="he-IL" b="1" dirty="0" smtClean="0"/>
            <a:t>לא יגע בו</a:t>
          </a:r>
          <a:endParaRPr lang="en-US" b="1" dirty="0"/>
        </a:p>
      </dgm:t>
    </dgm:pt>
    <dgm:pt modelId="{DB893F0D-F56A-4041-AFF1-7A8FE1DABFAD}" type="parTrans" cxnId="{E38CBCA8-C2E7-4AC3-B09E-10413DCFB571}">
      <dgm:prSet/>
      <dgm:spPr/>
      <dgm:t>
        <a:bodyPr/>
        <a:lstStyle/>
        <a:p>
          <a:endParaRPr lang="en-US"/>
        </a:p>
      </dgm:t>
    </dgm:pt>
    <dgm:pt modelId="{113EFE34-51E7-4E32-BB39-B48212F0F0D3}" type="sibTrans" cxnId="{E38CBCA8-C2E7-4AC3-B09E-10413DCFB571}">
      <dgm:prSet/>
      <dgm:spPr/>
      <dgm:t>
        <a:bodyPr/>
        <a:lstStyle/>
        <a:p>
          <a:endParaRPr lang="en-US"/>
        </a:p>
      </dgm:t>
    </dgm:pt>
    <dgm:pt modelId="{C40AD805-3A59-4B94-B89A-D85B86E8A269}">
      <dgm:prSet phldrT="[Text]" custT="1"/>
      <dgm:spPr/>
      <dgm:t>
        <a:bodyPr/>
        <a:lstStyle/>
        <a:p>
          <a:r>
            <a:rPr lang="en-US" sz="2200" b="1" dirty="0" smtClean="0"/>
            <a:t>2 </a:t>
          </a:r>
          <a:r>
            <a:rPr lang="he-IL" sz="2200" b="1" dirty="0" smtClean="0"/>
            <a:t>קב</a:t>
          </a:r>
          <a:r>
            <a:rPr lang="en-US" sz="2200" b="1" dirty="0" smtClean="0"/>
            <a:t> in 4 </a:t>
          </a:r>
          <a:r>
            <a:rPr lang="he-IL" sz="2200" b="1" dirty="0" smtClean="0"/>
            <a:t>אמות</a:t>
          </a:r>
          <a:endParaRPr lang="en-US" sz="2200" b="1" dirty="0" smtClean="0"/>
        </a:p>
        <a:p>
          <a:r>
            <a:rPr lang="en-US" sz="1400" b="1" dirty="0" smtClean="0"/>
            <a:t>(less scattered)</a:t>
          </a:r>
          <a:endParaRPr lang="en-US" sz="1400" b="1" dirty="0"/>
        </a:p>
      </dgm:t>
    </dgm:pt>
    <dgm:pt modelId="{EBCCDB2D-18C2-4CE1-98E2-88F601FBD000}" type="parTrans" cxnId="{5A35C647-CDF7-4A33-A236-16A9B5A34972}">
      <dgm:prSet/>
      <dgm:spPr/>
      <dgm:t>
        <a:bodyPr/>
        <a:lstStyle/>
        <a:p>
          <a:endParaRPr lang="en-US"/>
        </a:p>
      </dgm:t>
    </dgm:pt>
    <dgm:pt modelId="{EE1CFFF6-1D12-4808-BD9C-1E6352EA86A5}" type="sibTrans" cxnId="{5A35C647-CDF7-4A33-A236-16A9B5A34972}">
      <dgm:prSet/>
      <dgm:spPr/>
      <dgm:t>
        <a:bodyPr/>
        <a:lstStyle/>
        <a:p>
          <a:endParaRPr lang="en-US"/>
        </a:p>
      </dgm:t>
    </dgm:pt>
    <dgm:pt modelId="{2131AD03-BD82-4ABD-836F-814DDE76EBCE}">
      <dgm:prSet phldrT="[Text]"/>
      <dgm:spPr>
        <a:solidFill>
          <a:srgbClr val="3FFF3F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9EDA48AF-732A-4557-ABFB-2BB557186FF0}" type="parTrans" cxnId="{78D646DD-26E3-4BD3-B619-D25927747510}">
      <dgm:prSet/>
      <dgm:spPr/>
      <dgm:t>
        <a:bodyPr/>
        <a:lstStyle/>
        <a:p>
          <a:endParaRPr lang="en-US"/>
        </a:p>
      </dgm:t>
    </dgm:pt>
    <dgm:pt modelId="{0A0FB41E-19E5-4DB6-AD3B-042762A1DCD8}" type="sibTrans" cxnId="{78D646DD-26E3-4BD3-B619-D25927747510}">
      <dgm:prSet/>
      <dgm:spPr/>
      <dgm:t>
        <a:bodyPr/>
        <a:lstStyle/>
        <a:p>
          <a:endParaRPr lang="en-US"/>
        </a:p>
      </dgm:t>
    </dgm:pt>
    <dgm:pt modelId="{C2DFE341-5C0D-4441-AC62-94E3160ADCA2}">
      <dgm:prSet phldrT="[Text]"/>
      <dgm:spPr>
        <a:solidFill>
          <a:srgbClr val="FF0000"/>
        </a:solidFill>
      </dgm:spPr>
      <dgm:t>
        <a:bodyPr/>
        <a:lstStyle/>
        <a:p>
          <a:r>
            <a:rPr lang="he-IL" b="1" dirty="0" smtClean="0"/>
            <a:t>לא יגע בו</a:t>
          </a:r>
          <a:endParaRPr lang="en-US" b="1" dirty="0"/>
        </a:p>
      </dgm:t>
    </dgm:pt>
    <dgm:pt modelId="{5ABD0DA1-0417-4D53-AD0D-D0C3CA2805E4}" type="parTrans" cxnId="{3F655B80-E3E6-4C08-9B75-4C4BF971605C}">
      <dgm:prSet/>
      <dgm:spPr/>
      <dgm:t>
        <a:bodyPr/>
        <a:lstStyle/>
        <a:p>
          <a:endParaRPr lang="en-US"/>
        </a:p>
      </dgm:t>
    </dgm:pt>
    <dgm:pt modelId="{98C72E92-D727-4B6F-BCB6-ECBD577E5925}" type="sibTrans" cxnId="{3F655B80-E3E6-4C08-9B75-4C4BF971605C}">
      <dgm:prSet/>
      <dgm:spPr/>
      <dgm:t>
        <a:bodyPr/>
        <a:lstStyle/>
        <a:p>
          <a:endParaRPr lang="en-US"/>
        </a:p>
      </dgm:t>
    </dgm:pt>
    <dgm:pt modelId="{9FDF382A-B5EA-4AB8-B677-ED1BE2AE5980}">
      <dgm:prSet phldrT="[Text]" custT="1"/>
      <dgm:spPr/>
      <dgm:t>
        <a:bodyPr/>
        <a:lstStyle/>
        <a:p>
          <a:r>
            <a:rPr lang="en-US" sz="2200" b="1" dirty="0" smtClean="0"/>
            <a:t>½ </a:t>
          </a:r>
          <a:r>
            <a:rPr lang="he-IL" sz="2200" b="1" dirty="0" smtClean="0"/>
            <a:t>קב</a:t>
          </a:r>
          <a:r>
            <a:rPr lang="en-US" sz="2200" b="1" dirty="0" smtClean="0"/>
            <a:t> in 4 </a:t>
          </a:r>
          <a:r>
            <a:rPr lang="he-IL" sz="2200" b="1" dirty="0" smtClean="0"/>
            <a:t>אמות</a:t>
          </a:r>
          <a:endParaRPr lang="en-US" sz="2200" b="1" dirty="0" smtClean="0"/>
        </a:p>
        <a:p>
          <a:r>
            <a:rPr lang="en-US" sz="1600" b="1" dirty="0" smtClean="0"/>
            <a:t>(more scattered)</a:t>
          </a:r>
          <a:endParaRPr lang="en-US" sz="1600" b="1" dirty="0"/>
        </a:p>
      </dgm:t>
    </dgm:pt>
    <dgm:pt modelId="{1886EDFC-362B-407E-A7A6-29DB8388AF02}" type="parTrans" cxnId="{AA12800B-E002-41BE-945C-7DE57A5A95E5}">
      <dgm:prSet/>
      <dgm:spPr/>
      <dgm:t>
        <a:bodyPr/>
        <a:lstStyle/>
        <a:p>
          <a:endParaRPr lang="en-US"/>
        </a:p>
      </dgm:t>
    </dgm:pt>
    <dgm:pt modelId="{82CCF5F7-C29C-480F-B3FC-213D4E068454}" type="sibTrans" cxnId="{AA12800B-E002-41BE-945C-7DE57A5A95E5}">
      <dgm:prSet/>
      <dgm:spPr/>
      <dgm:t>
        <a:bodyPr/>
        <a:lstStyle/>
        <a:p>
          <a:endParaRPr lang="en-US"/>
        </a:p>
      </dgm:t>
    </dgm:pt>
    <dgm:pt modelId="{3ADB363E-2E2D-4B1C-9604-0EC8B50E2C44}">
      <dgm:prSet phldrT="[Text]"/>
      <dgm:spPr/>
      <dgm:t>
        <a:bodyPr/>
        <a:lstStyle/>
        <a:p>
          <a:r>
            <a:rPr lang="he-IL" b="1" dirty="0" smtClean="0"/>
            <a:t>דרך נפילה</a:t>
          </a:r>
          <a:endParaRPr lang="en-US" b="1" dirty="0"/>
        </a:p>
      </dgm:t>
    </dgm:pt>
    <dgm:pt modelId="{E1F55F98-6C00-41BA-A687-F1ED23C8E72D}" type="parTrans" cxnId="{2E3E4F86-DDE2-4A6B-87D1-C218AC573EFE}">
      <dgm:prSet/>
      <dgm:spPr/>
      <dgm:t>
        <a:bodyPr/>
        <a:lstStyle/>
        <a:p>
          <a:endParaRPr lang="en-US"/>
        </a:p>
      </dgm:t>
    </dgm:pt>
    <dgm:pt modelId="{3F6F0AF6-9166-4A4C-B9E0-A0BFD5E4405D}" type="sibTrans" cxnId="{2E3E4F86-DDE2-4A6B-87D1-C218AC573EFE}">
      <dgm:prSet/>
      <dgm:spPr/>
      <dgm:t>
        <a:bodyPr/>
        <a:lstStyle/>
        <a:p>
          <a:endParaRPr lang="en-US"/>
        </a:p>
      </dgm:t>
    </dgm:pt>
    <dgm:pt modelId="{AD1BD6E0-49B6-4D7D-B39D-CD214FD01015}">
      <dgm:prSet phldrT="[Text]"/>
      <dgm:spPr/>
      <dgm:t>
        <a:bodyPr/>
        <a:lstStyle/>
        <a:p>
          <a:r>
            <a:rPr lang="he-IL" b="1" dirty="0" smtClean="0"/>
            <a:t>דרך הינוח</a:t>
          </a:r>
          <a:endParaRPr lang="en-US" b="1" dirty="0"/>
        </a:p>
      </dgm:t>
    </dgm:pt>
    <dgm:pt modelId="{0BAEE4D2-0F0A-4FE9-BDC7-CA6D6E602691}" type="parTrans" cxnId="{3C57AFB8-5A63-475B-BEFE-A1A4AF2067AE}">
      <dgm:prSet/>
      <dgm:spPr/>
      <dgm:t>
        <a:bodyPr/>
        <a:lstStyle/>
        <a:p>
          <a:endParaRPr lang="en-US"/>
        </a:p>
      </dgm:t>
    </dgm:pt>
    <dgm:pt modelId="{A1D3ABF1-33C0-492A-A162-00A5DBABBF63}" type="sibTrans" cxnId="{3C57AFB8-5A63-475B-BEFE-A1A4AF2067AE}">
      <dgm:prSet/>
      <dgm:spPr/>
      <dgm:t>
        <a:bodyPr/>
        <a:lstStyle/>
        <a:p>
          <a:endParaRPr lang="en-US"/>
        </a:p>
      </dgm:t>
    </dgm:pt>
    <dgm:pt modelId="{C9C0E344-C0FE-4CC4-8F94-FE10DA0D5F04}" type="pres">
      <dgm:prSet presAssocID="{4E82B330-44EC-4031-8057-E4286A33F98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2ABB9F-9B75-489A-84B8-F09C871C9F14}" type="pres">
      <dgm:prSet presAssocID="{202F633C-3A0F-44D6-9F6C-99A738C7DE78}" presName="compNode" presStyleCnt="0"/>
      <dgm:spPr/>
    </dgm:pt>
    <dgm:pt modelId="{C71EB140-8220-4E8D-A815-FFEFA788827D}" type="pres">
      <dgm:prSet presAssocID="{202F633C-3A0F-44D6-9F6C-99A738C7DE78}" presName="aNode" presStyleLbl="bgShp" presStyleIdx="0" presStyleCnt="4"/>
      <dgm:spPr/>
      <dgm:t>
        <a:bodyPr/>
        <a:lstStyle/>
        <a:p>
          <a:endParaRPr lang="en-US"/>
        </a:p>
      </dgm:t>
    </dgm:pt>
    <dgm:pt modelId="{66B5AB5A-0648-4AA1-A71F-67734A6AC1A4}" type="pres">
      <dgm:prSet presAssocID="{202F633C-3A0F-44D6-9F6C-99A738C7DE78}" presName="textNode" presStyleLbl="bgShp" presStyleIdx="0" presStyleCnt="4"/>
      <dgm:spPr/>
      <dgm:t>
        <a:bodyPr/>
        <a:lstStyle/>
        <a:p>
          <a:endParaRPr lang="en-US"/>
        </a:p>
      </dgm:t>
    </dgm:pt>
    <dgm:pt modelId="{476BEE88-E2BC-465B-9E0C-E257EED4203B}" type="pres">
      <dgm:prSet presAssocID="{202F633C-3A0F-44D6-9F6C-99A738C7DE78}" presName="compChildNode" presStyleCnt="0"/>
      <dgm:spPr/>
    </dgm:pt>
    <dgm:pt modelId="{B5686AAD-C39D-45A7-AAA1-955C115D8273}" type="pres">
      <dgm:prSet presAssocID="{202F633C-3A0F-44D6-9F6C-99A738C7DE78}" presName="theInnerList" presStyleCnt="0"/>
      <dgm:spPr/>
    </dgm:pt>
    <dgm:pt modelId="{297C1B15-8D5A-4926-A0ED-FB91A2CF5601}" type="pres">
      <dgm:prSet presAssocID="{3ADB363E-2E2D-4B1C-9604-0EC8B50E2C44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14163B-86C9-4418-A134-8C47643DFF82}" type="pres">
      <dgm:prSet presAssocID="{3ADB363E-2E2D-4B1C-9604-0EC8B50E2C44}" presName="aSpace2" presStyleCnt="0"/>
      <dgm:spPr/>
    </dgm:pt>
    <dgm:pt modelId="{5B9B864A-B81A-4F54-ACCC-354CA6FFB34A}" type="pres">
      <dgm:prSet presAssocID="{AD1BD6E0-49B6-4D7D-B39D-CD214FD01015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7EAA4-CE19-4093-9455-7B5200FD5922}" type="pres">
      <dgm:prSet presAssocID="{202F633C-3A0F-44D6-9F6C-99A738C7DE78}" presName="aSpace" presStyleCnt="0"/>
      <dgm:spPr/>
    </dgm:pt>
    <dgm:pt modelId="{07AF662F-3DFB-4BC7-8026-1FE0647A09E4}" type="pres">
      <dgm:prSet presAssocID="{9FDF382A-B5EA-4AB8-B677-ED1BE2AE5980}" presName="compNode" presStyleCnt="0"/>
      <dgm:spPr/>
    </dgm:pt>
    <dgm:pt modelId="{BA8C92C1-682C-4F33-A61D-A220AA134735}" type="pres">
      <dgm:prSet presAssocID="{9FDF382A-B5EA-4AB8-B677-ED1BE2AE5980}" presName="aNode" presStyleLbl="bgShp" presStyleIdx="1" presStyleCnt="4"/>
      <dgm:spPr/>
      <dgm:t>
        <a:bodyPr/>
        <a:lstStyle/>
        <a:p>
          <a:endParaRPr lang="en-US"/>
        </a:p>
      </dgm:t>
    </dgm:pt>
    <dgm:pt modelId="{03474882-4126-493D-9573-DE99319F6EA5}" type="pres">
      <dgm:prSet presAssocID="{9FDF382A-B5EA-4AB8-B677-ED1BE2AE5980}" presName="textNode" presStyleLbl="bgShp" presStyleIdx="1" presStyleCnt="4"/>
      <dgm:spPr/>
      <dgm:t>
        <a:bodyPr/>
        <a:lstStyle/>
        <a:p>
          <a:endParaRPr lang="en-US"/>
        </a:p>
      </dgm:t>
    </dgm:pt>
    <dgm:pt modelId="{4CC03FED-13CF-4F82-BD92-F97B56FCA7CE}" type="pres">
      <dgm:prSet presAssocID="{9FDF382A-B5EA-4AB8-B677-ED1BE2AE5980}" presName="compChildNode" presStyleCnt="0"/>
      <dgm:spPr/>
    </dgm:pt>
    <dgm:pt modelId="{8099EE20-8196-4A42-ABBD-E836F2538F68}" type="pres">
      <dgm:prSet presAssocID="{9FDF382A-B5EA-4AB8-B677-ED1BE2AE5980}" presName="theInnerList" presStyleCnt="0"/>
      <dgm:spPr/>
    </dgm:pt>
    <dgm:pt modelId="{9D66E9A3-D597-44C0-A91F-BD0E9C7D1A53}" type="pres">
      <dgm:prSet presAssocID="{1C373A4C-4D96-4DC1-81FD-EF38DE0613C3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DB4915-1D18-457F-8E3A-A316D4DCD53C}" type="pres">
      <dgm:prSet presAssocID="{1C373A4C-4D96-4DC1-81FD-EF38DE0613C3}" presName="aSpace2" presStyleCnt="0"/>
      <dgm:spPr/>
    </dgm:pt>
    <dgm:pt modelId="{6AD0D8D1-0B09-4868-9085-AE73D984B5B1}" type="pres">
      <dgm:prSet presAssocID="{E7F701C3-1DDA-4FEC-9980-73A80E35BDE6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3BCF02-5C24-4FF7-8F1A-823846D7C526}" type="pres">
      <dgm:prSet presAssocID="{9FDF382A-B5EA-4AB8-B677-ED1BE2AE5980}" presName="aSpace" presStyleCnt="0"/>
      <dgm:spPr/>
    </dgm:pt>
    <dgm:pt modelId="{D5353500-76B6-446F-ACC5-80C188A3EA37}" type="pres">
      <dgm:prSet presAssocID="{39977CFE-D39F-4941-AF25-0757D4B66DBC}" presName="compNode" presStyleCnt="0"/>
      <dgm:spPr/>
    </dgm:pt>
    <dgm:pt modelId="{37D43914-2DE6-4018-B8F3-455B0A6718E8}" type="pres">
      <dgm:prSet presAssocID="{39977CFE-D39F-4941-AF25-0757D4B66DBC}" presName="aNode" presStyleLbl="bgShp" presStyleIdx="2" presStyleCnt="4"/>
      <dgm:spPr/>
      <dgm:t>
        <a:bodyPr/>
        <a:lstStyle/>
        <a:p>
          <a:endParaRPr lang="en-US"/>
        </a:p>
      </dgm:t>
    </dgm:pt>
    <dgm:pt modelId="{C5A8674F-C004-4E9D-83E4-D612ECDB3B64}" type="pres">
      <dgm:prSet presAssocID="{39977CFE-D39F-4941-AF25-0757D4B66DBC}" presName="textNode" presStyleLbl="bgShp" presStyleIdx="2" presStyleCnt="4"/>
      <dgm:spPr/>
      <dgm:t>
        <a:bodyPr/>
        <a:lstStyle/>
        <a:p>
          <a:endParaRPr lang="en-US"/>
        </a:p>
      </dgm:t>
    </dgm:pt>
    <dgm:pt modelId="{AF430F39-2C0D-4F53-962E-E02CAA8FB5F1}" type="pres">
      <dgm:prSet presAssocID="{39977CFE-D39F-4941-AF25-0757D4B66DBC}" presName="compChildNode" presStyleCnt="0"/>
      <dgm:spPr/>
    </dgm:pt>
    <dgm:pt modelId="{F2CDC0AB-6259-4466-AA61-3726DE6D6785}" type="pres">
      <dgm:prSet presAssocID="{39977CFE-D39F-4941-AF25-0757D4B66DBC}" presName="theInnerList" presStyleCnt="0"/>
      <dgm:spPr/>
    </dgm:pt>
    <dgm:pt modelId="{90B772F0-36DD-4F2E-836F-64E6328DD0A6}" type="pres">
      <dgm:prSet presAssocID="{8D078229-4C8C-4A77-97EF-003741075580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933065-6519-47ED-842E-A53417151813}" type="pres">
      <dgm:prSet presAssocID="{8D078229-4C8C-4A77-97EF-003741075580}" presName="aSpace2" presStyleCnt="0"/>
      <dgm:spPr/>
    </dgm:pt>
    <dgm:pt modelId="{A444BA04-BAE9-4EB3-9C6F-6CCA6317E511}" type="pres">
      <dgm:prSet presAssocID="{8167E575-1C0D-4DD3-BF83-E8044D48364F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11246-2854-4C44-B2C3-45EFDABCCE9A}" type="pres">
      <dgm:prSet presAssocID="{39977CFE-D39F-4941-AF25-0757D4B66DBC}" presName="aSpace" presStyleCnt="0"/>
      <dgm:spPr/>
    </dgm:pt>
    <dgm:pt modelId="{6B881DC9-E5E5-4BE8-A190-3DB9D3F0B816}" type="pres">
      <dgm:prSet presAssocID="{C40AD805-3A59-4B94-B89A-D85B86E8A269}" presName="compNode" presStyleCnt="0"/>
      <dgm:spPr/>
    </dgm:pt>
    <dgm:pt modelId="{48B638A0-3517-4B4E-88D9-80BDB58C88FD}" type="pres">
      <dgm:prSet presAssocID="{C40AD805-3A59-4B94-B89A-D85B86E8A269}" presName="aNode" presStyleLbl="bgShp" presStyleIdx="3" presStyleCnt="4"/>
      <dgm:spPr/>
      <dgm:t>
        <a:bodyPr/>
        <a:lstStyle/>
        <a:p>
          <a:endParaRPr lang="en-US"/>
        </a:p>
      </dgm:t>
    </dgm:pt>
    <dgm:pt modelId="{DEB7B922-A39A-455B-82FE-87010F0981A7}" type="pres">
      <dgm:prSet presAssocID="{C40AD805-3A59-4B94-B89A-D85B86E8A269}" presName="textNode" presStyleLbl="bgShp" presStyleIdx="3" presStyleCnt="4"/>
      <dgm:spPr/>
      <dgm:t>
        <a:bodyPr/>
        <a:lstStyle/>
        <a:p>
          <a:endParaRPr lang="en-US"/>
        </a:p>
      </dgm:t>
    </dgm:pt>
    <dgm:pt modelId="{0B41DC89-5D31-4ECC-A1CD-D417D8060C1E}" type="pres">
      <dgm:prSet presAssocID="{C40AD805-3A59-4B94-B89A-D85B86E8A269}" presName="compChildNode" presStyleCnt="0"/>
      <dgm:spPr/>
    </dgm:pt>
    <dgm:pt modelId="{D99318C3-8FAB-4D4D-BB35-3489A2832792}" type="pres">
      <dgm:prSet presAssocID="{C40AD805-3A59-4B94-B89A-D85B86E8A269}" presName="theInnerList" presStyleCnt="0"/>
      <dgm:spPr/>
    </dgm:pt>
    <dgm:pt modelId="{5F4CAC1F-7993-4846-90A5-409D82D6B2C7}" type="pres">
      <dgm:prSet presAssocID="{2131AD03-BD82-4ABD-836F-814DDE76EBCE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3AA7A-1035-4F58-8368-EE4AD025B97D}" type="pres">
      <dgm:prSet presAssocID="{2131AD03-BD82-4ABD-836F-814DDE76EBCE}" presName="aSpace2" presStyleCnt="0"/>
      <dgm:spPr/>
    </dgm:pt>
    <dgm:pt modelId="{8918F41D-43A2-43A2-B203-18AB238F1C13}" type="pres">
      <dgm:prSet presAssocID="{C2DFE341-5C0D-4441-AC62-94E3160ADCA2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12800B-E002-41BE-945C-7DE57A5A95E5}" srcId="{4E82B330-44EC-4031-8057-E4286A33F98C}" destId="{9FDF382A-B5EA-4AB8-B677-ED1BE2AE5980}" srcOrd="1" destOrd="0" parTransId="{1886EDFC-362B-407E-A7A6-29DB8388AF02}" sibTransId="{82CCF5F7-C29C-480F-B3FC-213D4E068454}"/>
    <dgm:cxn modelId="{DDB0648F-219F-4419-B8DE-7A86D73A9920}" type="presOf" srcId="{8167E575-1C0D-4DD3-BF83-E8044D48364F}" destId="{A444BA04-BAE9-4EB3-9C6F-6CCA6317E511}" srcOrd="0" destOrd="0" presId="urn:microsoft.com/office/officeart/2005/8/layout/lProcess2"/>
    <dgm:cxn modelId="{1C7400EB-19E9-4473-9267-BB2251A7E604}" type="presOf" srcId="{E7F701C3-1DDA-4FEC-9980-73A80E35BDE6}" destId="{6AD0D8D1-0B09-4868-9085-AE73D984B5B1}" srcOrd="0" destOrd="0" presId="urn:microsoft.com/office/officeart/2005/8/layout/lProcess2"/>
    <dgm:cxn modelId="{C820185E-EB1F-453F-89E2-C1B62A1A5A78}" type="presOf" srcId="{C40AD805-3A59-4B94-B89A-D85B86E8A269}" destId="{DEB7B922-A39A-455B-82FE-87010F0981A7}" srcOrd="1" destOrd="0" presId="urn:microsoft.com/office/officeart/2005/8/layout/lProcess2"/>
    <dgm:cxn modelId="{E0A677AE-F91E-4272-B1DD-BE7164DE5D1A}" type="presOf" srcId="{202F633C-3A0F-44D6-9F6C-99A738C7DE78}" destId="{66B5AB5A-0648-4AA1-A71F-67734A6AC1A4}" srcOrd="1" destOrd="0" presId="urn:microsoft.com/office/officeart/2005/8/layout/lProcess2"/>
    <dgm:cxn modelId="{B2C0235F-1B38-4C64-B8F8-8CDCE04D62E1}" type="presOf" srcId="{9FDF382A-B5EA-4AB8-B677-ED1BE2AE5980}" destId="{03474882-4126-493D-9573-DE99319F6EA5}" srcOrd="1" destOrd="0" presId="urn:microsoft.com/office/officeart/2005/8/layout/lProcess2"/>
    <dgm:cxn modelId="{B592174F-C16D-4D2D-B517-18CB9FDCABED}" type="presOf" srcId="{39977CFE-D39F-4941-AF25-0757D4B66DBC}" destId="{C5A8674F-C004-4E9D-83E4-D612ECDB3B64}" srcOrd="1" destOrd="0" presId="urn:microsoft.com/office/officeart/2005/8/layout/lProcess2"/>
    <dgm:cxn modelId="{5A35C647-CDF7-4A33-A236-16A9B5A34972}" srcId="{4E82B330-44EC-4031-8057-E4286A33F98C}" destId="{C40AD805-3A59-4B94-B89A-D85B86E8A269}" srcOrd="3" destOrd="0" parTransId="{EBCCDB2D-18C2-4CE1-98E2-88F601FBD000}" sibTransId="{EE1CFFF6-1D12-4808-BD9C-1E6352EA86A5}"/>
    <dgm:cxn modelId="{2BBFD3C4-1A74-438E-A156-CF0B7142DD09}" type="presOf" srcId="{AD1BD6E0-49B6-4D7D-B39D-CD214FD01015}" destId="{5B9B864A-B81A-4F54-ACCC-354CA6FFB34A}" srcOrd="0" destOrd="0" presId="urn:microsoft.com/office/officeart/2005/8/layout/lProcess2"/>
    <dgm:cxn modelId="{9CF8FEC0-ADBB-42CF-B7CC-22519ACC90FA}" srcId="{4E82B330-44EC-4031-8057-E4286A33F98C}" destId="{39977CFE-D39F-4941-AF25-0757D4B66DBC}" srcOrd="2" destOrd="0" parTransId="{6BAC55FF-C95A-4632-863C-AB0CB5068884}" sibTransId="{A9138C65-24C5-4E0F-BEF7-E47ECFCED729}"/>
    <dgm:cxn modelId="{97EF51E5-A188-4CFA-9506-E6353A3CE3FA}" type="presOf" srcId="{3ADB363E-2E2D-4B1C-9604-0EC8B50E2C44}" destId="{297C1B15-8D5A-4926-A0ED-FB91A2CF5601}" srcOrd="0" destOrd="0" presId="urn:microsoft.com/office/officeart/2005/8/layout/lProcess2"/>
    <dgm:cxn modelId="{F44ADA22-B99A-407A-8ED2-1B8E6E9A2BA8}" type="presOf" srcId="{9FDF382A-B5EA-4AB8-B677-ED1BE2AE5980}" destId="{BA8C92C1-682C-4F33-A61D-A220AA134735}" srcOrd="0" destOrd="0" presId="urn:microsoft.com/office/officeart/2005/8/layout/lProcess2"/>
    <dgm:cxn modelId="{320F13CC-156E-46CA-B669-D2CF5CE06B23}" type="presOf" srcId="{202F633C-3A0F-44D6-9F6C-99A738C7DE78}" destId="{C71EB140-8220-4E8D-A815-FFEFA788827D}" srcOrd="0" destOrd="0" presId="urn:microsoft.com/office/officeart/2005/8/layout/lProcess2"/>
    <dgm:cxn modelId="{59DCE69A-0C4B-45FB-809B-905584F19016}" type="presOf" srcId="{8D078229-4C8C-4A77-97EF-003741075580}" destId="{90B772F0-36DD-4F2E-836F-64E6328DD0A6}" srcOrd="0" destOrd="0" presId="urn:microsoft.com/office/officeart/2005/8/layout/lProcess2"/>
    <dgm:cxn modelId="{4243AC04-239B-41FC-A2E8-F45FC2E7C631}" type="presOf" srcId="{39977CFE-D39F-4941-AF25-0757D4B66DBC}" destId="{37D43914-2DE6-4018-B8F3-455B0A6718E8}" srcOrd="0" destOrd="0" presId="urn:microsoft.com/office/officeart/2005/8/layout/lProcess2"/>
    <dgm:cxn modelId="{2E3E4F86-DDE2-4A6B-87D1-C218AC573EFE}" srcId="{202F633C-3A0F-44D6-9F6C-99A738C7DE78}" destId="{3ADB363E-2E2D-4B1C-9604-0EC8B50E2C44}" srcOrd="0" destOrd="0" parTransId="{E1F55F98-6C00-41BA-A687-F1ED23C8E72D}" sibTransId="{3F6F0AF6-9166-4A4C-B9E0-A0BFD5E4405D}"/>
    <dgm:cxn modelId="{C0C3EA52-9A91-4054-8E2C-B414F81B7FA0}" type="presOf" srcId="{C2DFE341-5C0D-4441-AC62-94E3160ADCA2}" destId="{8918F41D-43A2-43A2-B203-18AB238F1C13}" srcOrd="0" destOrd="0" presId="urn:microsoft.com/office/officeart/2005/8/layout/lProcess2"/>
    <dgm:cxn modelId="{3C57AFB8-5A63-475B-BEFE-A1A4AF2067AE}" srcId="{202F633C-3A0F-44D6-9F6C-99A738C7DE78}" destId="{AD1BD6E0-49B6-4D7D-B39D-CD214FD01015}" srcOrd="1" destOrd="0" parTransId="{0BAEE4D2-0F0A-4FE9-BDC7-CA6D6E602691}" sibTransId="{A1D3ABF1-33C0-492A-A162-00A5DBABBF63}"/>
    <dgm:cxn modelId="{ED52C9F2-4F93-454E-8560-D7B7A6762A22}" srcId="{4E82B330-44EC-4031-8057-E4286A33F98C}" destId="{202F633C-3A0F-44D6-9F6C-99A738C7DE78}" srcOrd="0" destOrd="0" parTransId="{B8500973-7EB0-4063-97F9-11BFB783FD52}" sibTransId="{FB554F8B-2113-47D8-BA27-FCE8814BBD62}"/>
    <dgm:cxn modelId="{C5D50A78-15D9-4155-BEB2-8DEE2A0710B0}" srcId="{39977CFE-D39F-4941-AF25-0757D4B66DBC}" destId="{8D078229-4C8C-4A77-97EF-003741075580}" srcOrd="0" destOrd="0" parTransId="{E91A327A-1018-4308-81E4-203E0DF9970C}" sibTransId="{D8A8E586-E26A-4B06-B910-F50E51D23DA2}"/>
    <dgm:cxn modelId="{3063D14B-1038-4BF2-9B47-8242B0455925}" type="presOf" srcId="{2131AD03-BD82-4ABD-836F-814DDE76EBCE}" destId="{5F4CAC1F-7993-4846-90A5-409D82D6B2C7}" srcOrd="0" destOrd="0" presId="urn:microsoft.com/office/officeart/2005/8/layout/lProcess2"/>
    <dgm:cxn modelId="{49FC8713-CC8D-4E74-B0FC-126770E890E3}" type="presOf" srcId="{4E82B330-44EC-4031-8057-E4286A33F98C}" destId="{C9C0E344-C0FE-4CC4-8F94-FE10DA0D5F04}" srcOrd="0" destOrd="0" presId="urn:microsoft.com/office/officeart/2005/8/layout/lProcess2"/>
    <dgm:cxn modelId="{56FF3F48-829B-49A3-A59E-E0194846C74F}" type="presOf" srcId="{C40AD805-3A59-4B94-B89A-D85B86E8A269}" destId="{48B638A0-3517-4B4E-88D9-80BDB58C88FD}" srcOrd="0" destOrd="0" presId="urn:microsoft.com/office/officeart/2005/8/layout/lProcess2"/>
    <dgm:cxn modelId="{DA2FB3D5-9A8F-4FCF-8F9E-A6959555BFFF}" srcId="{9FDF382A-B5EA-4AB8-B677-ED1BE2AE5980}" destId="{1C373A4C-4D96-4DC1-81FD-EF38DE0613C3}" srcOrd="0" destOrd="0" parTransId="{B8720B7E-18CB-4ECE-ABDD-48BF00F1F8AF}" sibTransId="{96FF81CB-DF42-4564-BA6B-F004726163AD}"/>
    <dgm:cxn modelId="{E38CBCA8-C2E7-4AC3-B09E-10413DCFB571}" srcId="{39977CFE-D39F-4941-AF25-0757D4B66DBC}" destId="{8167E575-1C0D-4DD3-BF83-E8044D48364F}" srcOrd="1" destOrd="0" parTransId="{DB893F0D-F56A-4041-AFF1-7A8FE1DABFAD}" sibTransId="{113EFE34-51E7-4E32-BB39-B48212F0F0D3}"/>
    <dgm:cxn modelId="{302372FC-1B16-4885-AD53-A15CDF4FA9FA}" type="presOf" srcId="{1C373A4C-4D96-4DC1-81FD-EF38DE0613C3}" destId="{9D66E9A3-D597-44C0-A91F-BD0E9C7D1A53}" srcOrd="0" destOrd="0" presId="urn:microsoft.com/office/officeart/2005/8/layout/lProcess2"/>
    <dgm:cxn modelId="{78D646DD-26E3-4BD3-B619-D25927747510}" srcId="{C40AD805-3A59-4B94-B89A-D85B86E8A269}" destId="{2131AD03-BD82-4ABD-836F-814DDE76EBCE}" srcOrd="0" destOrd="0" parTransId="{9EDA48AF-732A-4557-ABFB-2BB557186FF0}" sibTransId="{0A0FB41E-19E5-4DB6-AD3B-042762A1DCD8}"/>
    <dgm:cxn modelId="{57F18F5E-D9BA-46C7-BFAA-BDDF14AEEEC9}" srcId="{9FDF382A-B5EA-4AB8-B677-ED1BE2AE5980}" destId="{E7F701C3-1DDA-4FEC-9980-73A80E35BDE6}" srcOrd="1" destOrd="0" parTransId="{027A49DA-EF14-453A-ACD5-B60BE164CF57}" sibTransId="{6691DA00-8A42-474C-9301-2D6C949D249B}"/>
    <dgm:cxn modelId="{3F655B80-E3E6-4C08-9B75-4C4BF971605C}" srcId="{C40AD805-3A59-4B94-B89A-D85B86E8A269}" destId="{C2DFE341-5C0D-4441-AC62-94E3160ADCA2}" srcOrd="1" destOrd="0" parTransId="{5ABD0DA1-0417-4D53-AD0D-D0C3CA2805E4}" sibTransId="{98C72E92-D727-4B6F-BCB6-ECBD577E5925}"/>
    <dgm:cxn modelId="{FF975063-B6E3-4089-B52E-2EB95A8E86DD}" type="presParOf" srcId="{C9C0E344-C0FE-4CC4-8F94-FE10DA0D5F04}" destId="{0D2ABB9F-9B75-489A-84B8-F09C871C9F14}" srcOrd="0" destOrd="0" presId="urn:microsoft.com/office/officeart/2005/8/layout/lProcess2"/>
    <dgm:cxn modelId="{F8FA59F4-9C44-42F3-9A89-2F695F0860C3}" type="presParOf" srcId="{0D2ABB9F-9B75-489A-84B8-F09C871C9F14}" destId="{C71EB140-8220-4E8D-A815-FFEFA788827D}" srcOrd="0" destOrd="0" presId="urn:microsoft.com/office/officeart/2005/8/layout/lProcess2"/>
    <dgm:cxn modelId="{CF5C5368-B1F7-4417-A8A6-83263985432B}" type="presParOf" srcId="{0D2ABB9F-9B75-489A-84B8-F09C871C9F14}" destId="{66B5AB5A-0648-4AA1-A71F-67734A6AC1A4}" srcOrd="1" destOrd="0" presId="urn:microsoft.com/office/officeart/2005/8/layout/lProcess2"/>
    <dgm:cxn modelId="{8CD8BC08-83A5-4147-8B02-C5537AA4596D}" type="presParOf" srcId="{0D2ABB9F-9B75-489A-84B8-F09C871C9F14}" destId="{476BEE88-E2BC-465B-9E0C-E257EED4203B}" srcOrd="2" destOrd="0" presId="urn:microsoft.com/office/officeart/2005/8/layout/lProcess2"/>
    <dgm:cxn modelId="{7632615C-B69D-45A0-9726-8E2721DDD949}" type="presParOf" srcId="{476BEE88-E2BC-465B-9E0C-E257EED4203B}" destId="{B5686AAD-C39D-45A7-AAA1-955C115D8273}" srcOrd="0" destOrd="0" presId="urn:microsoft.com/office/officeart/2005/8/layout/lProcess2"/>
    <dgm:cxn modelId="{C037B183-F395-43AA-AE40-DEAF3DAC5541}" type="presParOf" srcId="{B5686AAD-C39D-45A7-AAA1-955C115D8273}" destId="{297C1B15-8D5A-4926-A0ED-FB91A2CF5601}" srcOrd="0" destOrd="0" presId="urn:microsoft.com/office/officeart/2005/8/layout/lProcess2"/>
    <dgm:cxn modelId="{085EC31C-66B4-4496-91D7-A70E6FB83011}" type="presParOf" srcId="{B5686AAD-C39D-45A7-AAA1-955C115D8273}" destId="{2214163B-86C9-4418-A134-8C47643DFF82}" srcOrd="1" destOrd="0" presId="urn:microsoft.com/office/officeart/2005/8/layout/lProcess2"/>
    <dgm:cxn modelId="{73F84CE4-C8DE-491F-8DA0-4959D0D877CC}" type="presParOf" srcId="{B5686AAD-C39D-45A7-AAA1-955C115D8273}" destId="{5B9B864A-B81A-4F54-ACCC-354CA6FFB34A}" srcOrd="2" destOrd="0" presId="urn:microsoft.com/office/officeart/2005/8/layout/lProcess2"/>
    <dgm:cxn modelId="{BA098AE2-7E1C-4478-97B3-8ECD255132DC}" type="presParOf" srcId="{C9C0E344-C0FE-4CC4-8F94-FE10DA0D5F04}" destId="{D137EAA4-CE19-4093-9455-7B5200FD5922}" srcOrd="1" destOrd="0" presId="urn:microsoft.com/office/officeart/2005/8/layout/lProcess2"/>
    <dgm:cxn modelId="{0E7CEA98-26CC-4D5E-8573-4C91D9A795CB}" type="presParOf" srcId="{C9C0E344-C0FE-4CC4-8F94-FE10DA0D5F04}" destId="{07AF662F-3DFB-4BC7-8026-1FE0647A09E4}" srcOrd="2" destOrd="0" presId="urn:microsoft.com/office/officeart/2005/8/layout/lProcess2"/>
    <dgm:cxn modelId="{423E5E50-49D3-4553-89E5-30FF60EA8203}" type="presParOf" srcId="{07AF662F-3DFB-4BC7-8026-1FE0647A09E4}" destId="{BA8C92C1-682C-4F33-A61D-A220AA134735}" srcOrd="0" destOrd="0" presId="urn:microsoft.com/office/officeart/2005/8/layout/lProcess2"/>
    <dgm:cxn modelId="{5482792C-543D-4286-B750-2E7F4D6F3F35}" type="presParOf" srcId="{07AF662F-3DFB-4BC7-8026-1FE0647A09E4}" destId="{03474882-4126-493D-9573-DE99319F6EA5}" srcOrd="1" destOrd="0" presId="urn:microsoft.com/office/officeart/2005/8/layout/lProcess2"/>
    <dgm:cxn modelId="{3D00B5EF-8F65-4710-A7AF-C00471D01925}" type="presParOf" srcId="{07AF662F-3DFB-4BC7-8026-1FE0647A09E4}" destId="{4CC03FED-13CF-4F82-BD92-F97B56FCA7CE}" srcOrd="2" destOrd="0" presId="urn:microsoft.com/office/officeart/2005/8/layout/lProcess2"/>
    <dgm:cxn modelId="{AE713162-26C2-4A6A-9F60-907377A86515}" type="presParOf" srcId="{4CC03FED-13CF-4F82-BD92-F97B56FCA7CE}" destId="{8099EE20-8196-4A42-ABBD-E836F2538F68}" srcOrd="0" destOrd="0" presId="urn:microsoft.com/office/officeart/2005/8/layout/lProcess2"/>
    <dgm:cxn modelId="{1207740D-D36A-451C-9B60-D6B264DDE668}" type="presParOf" srcId="{8099EE20-8196-4A42-ABBD-E836F2538F68}" destId="{9D66E9A3-D597-44C0-A91F-BD0E9C7D1A53}" srcOrd="0" destOrd="0" presId="urn:microsoft.com/office/officeart/2005/8/layout/lProcess2"/>
    <dgm:cxn modelId="{7FA47D27-61A0-4D9F-85C9-6F2630CB2A53}" type="presParOf" srcId="{8099EE20-8196-4A42-ABBD-E836F2538F68}" destId="{81DB4915-1D18-457F-8E3A-A316D4DCD53C}" srcOrd="1" destOrd="0" presId="urn:microsoft.com/office/officeart/2005/8/layout/lProcess2"/>
    <dgm:cxn modelId="{03178AF8-5C28-4D8E-BC5B-E1BEB73E01B4}" type="presParOf" srcId="{8099EE20-8196-4A42-ABBD-E836F2538F68}" destId="{6AD0D8D1-0B09-4868-9085-AE73D984B5B1}" srcOrd="2" destOrd="0" presId="urn:microsoft.com/office/officeart/2005/8/layout/lProcess2"/>
    <dgm:cxn modelId="{560B7CAB-6D43-40CD-97BC-AF76EB55E555}" type="presParOf" srcId="{C9C0E344-C0FE-4CC4-8F94-FE10DA0D5F04}" destId="{C33BCF02-5C24-4FF7-8F1A-823846D7C526}" srcOrd="3" destOrd="0" presId="urn:microsoft.com/office/officeart/2005/8/layout/lProcess2"/>
    <dgm:cxn modelId="{DDF90ADA-61BF-433F-B422-93AF00CF10C7}" type="presParOf" srcId="{C9C0E344-C0FE-4CC4-8F94-FE10DA0D5F04}" destId="{D5353500-76B6-446F-ACC5-80C188A3EA37}" srcOrd="4" destOrd="0" presId="urn:microsoft.com/office/officeart/2005/8/layout/lProcess2"/>
    <dgm:cxn modelId="{CC45C040-03EA-4124-9F8C-5925E1A19A8B}" type="presParOf" srcId="{D5353500-76B6-446F-ACC5-80C188A3EA37}" destId="{37D43914-2DE6-4018-B8F3-455B0A6718E8}" srcOrd="0" destOrd="0" presId="urn:microsoft.com/office/officeart/2005/8/layout/lProcess2"/>
    <dgm:cxn modelId="{B398D9E0-16B5-40B7-9EE1-5F17DDBF7519}" type="presParOf" srcId="{D5353500-76B6-446F-ACC5-80C188A3EA37}" destId="{C5A8674F-C004-4E9D-83E4-D612ECDB3B64}" srcOrd="1" destOrd="0" presId="urn:microsoft.com/office/officeart/2005/8/layout/lProcess2"/>
    <dgm:cxn modelId="{D1E34C86-2E76-400A-8755-BBB9FD4BD702}" type="presParOf" srcId="{D5353500-76B6-446F-ACC5-80C188A3EA37}" destId="{AF430F39-2C0D-4F53-962E-E02CAA8FB5F1}" srcOrd="2" destOrd="0" presId="urn:microsoft.com/office/officeart/2005/8/layout/lProcess2"/>
    <dgm:cxn modelId="{DEA3A52B-87D6-4510-8781-37971E681B51}" type="presParOf" srcId="{AF430F39-2C0D-4F53-962E-E02CAA8FB5F1}" destId="{F2CDC0AB-6259-4466-AA61-3726DE6D6785}" srcOrd="0" destOrd="0" presId="urn:microsoft.com/office/officeart/2005/8/layout/lProcess2"/>
    <dgm:cxn modelId="{4B2AFF97-84B4-442E-AB6A-76F72EBA5B5E}" type="presParOf" srcId="{F2CDC0AB-6259-4466-AA61-3726DE6D6785}" destId="{90B772F0-36DD-4F2E-836F-64E6328DD0A6}" srcOrd="0" destOrd="0" presId="urn:microsoft.com/office/officeart/2005/8/layout/lProcess2"/>
    <dgm:cxn modelId="{DBB5F05B-494D-4436-BE82-84375DB5937A}" type="presParOf" srcId="{F2CDC0AB-6259-4466-AA61-3726DE6D6785}" destId="{CB933065-6519-47ED-842E-A53417151813}" srcOrd="1" destOrd="0" presId="urn:microsoft.com/office/officeart/2005/8/layout/lProcess2"/>
    <dgm:cxn modelId="{1BA52DC0-5299-47A8-850E-576251FA8224}" type="presParOf" srcId="{F2CDC0AB-6259-4466-AA61-3726DE6D6785}" destId="{A444BA04-BAE9-4EB3-9C6F-6CCA6317E511}" srcOrd="2" destOrd="0" presId="urn:microsoft.com/office/officeart/2005/8/layout/lProcess2"/>
    <dgm:cxn modelId="{575A85BC-7294-45FF-AA57-0E0F3B4307D6}" type="presParOf" srcId="{C9C0E344-C0FE-4CC4-8F94-FE10DA0D5F04}" destId="{A2611246-2854-4C44-B2C3-45EFDABCCE9A}" srcOrd="5" destOrd="0" presId="urn:microsoft.com/office/officeart/2005/8/layout/lProcess2"/>
    <dgm:cxn modelId="{AC442CF6-37B0-40A9-9A6A-85CDBBB59817}" type="presParOf" srcId="{C9C0E344-C0FE-4CC4-8F94-FE10DA0D5F04}" destId="{6B881DC9-E5E5-4BE8-A190-3DB9D3F0B816}" srcOrd="6" destOrd="0" presId="urn:microsoft.com/office/officeart/2005/8/layout/lProcess2"/>
    <dgm:cxn modelId="{9974C900-5243-4A0C-8523-44774B2068D6}" type="presParOf" srcId="{6B881DC9-E5E5-4BE8-A190-3DB9D3F0B816}" destId="{48B638A0-3517-4B4E-88D9-80BDB58C88FD}" srcOrd="0" destOrd="0" presId="urn:microsoft.com/office/officeart/2005/8/layout/lProcess2"/>
    <dgm:cxn modelId="{CF863928-4ABB-4A4B-9B6F-9757B2F0A606}" type="presParOf" srcId="{6B881DC9-E5E5-4BE8-A190-3DB9D3F0B816}" destId="{DEB7B922-A39A-455B-82FE-87010F0981A7}" srcOrd="1" destOrd="0" presId="urn:microsoft.com/office/officeart/2005/8/layout/lProcess2"/>
    <dgm:cxn modelId="{7D213F18-644F-42E9-858C-992E2449828B}" type="presParOf" srcId="{6B881DC9-E5E5-4BE8-A190-3DB9D3F0B816}" destId="{0B41DC89-5D31-4ECC-A1CD-D417D8060C1E}" srcOrd="2" destOrd="0" presId="urn:microsoft.com/office/officeart/2005/8/layout/lProcess2"/>
    <dgm:cxn modelId="{EA59B901-EC0A-46C1-98DB-A25F4097DE7E}" type="presParOf" srcId="{0B41DC89-5D31-4ECC-A1CD-D417D8060C1E}" destId="{D99318C3-8FAB-4D4D-BB35-3489A2832792}" srcOrd="0" destOrd="0" presId="urn:microsoft.com/office/officeart/2005/8/layout/lProcess2"/>
    <dgm:cxn modelId="{9E28247F-8DA2-4CAB-BD54-3FD0AB034DBF}" type="presParOf" srcId="{D99318C3-8FAB-4D4D-BB35-3489A2832792}" destId="{5F4CAC1F-7993-4846-90A5-409D82D6B2C7}" srcOrd="0" destOrd="0" presId="urn:microsoft.com/office/officeart/2005/8/layout/lProcess2"/>
    <dgm:cxn modelId="{A34F3DE2-C6E0-43F9-9B05-88EA82B73537}" type="presParOf" srcId="{D99318C3-8FAB-4D4D-BB35-3489A2832792}" destId="{C943AA7A-1035-4F58-8368-EE4AD025B97D}" srcOrd="1" destOrd="0" presId="urn:microsoft.com/office/officeart/2005/8/layout/lProcess2"/>
    <dgm:cxn modelId="{5460AC74-9709-4CD1-AD15-BDDAD6A2BD06}" type="presParOf" srcId="{D99318C3-8FAB-4D4D-BB35-3489A2832792}" destId="{8918F41D-43A2-43A2-B203-18AB238F1C1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DD15A8-3CA4-4054-944D-4B4232C051D8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B8708B2-9584-465E-8B72-3EFC49634975}">
      <dgm:prSet phldrT="[Text]"/>
      <dgm:spPr/>
      <dgm:t>
        <a:bodyPr/>
        <a:lstStyle/>
        <a:p>
          <a:r>
            <a:rPr lang="en-US" b="1" dirty="0" smtClean="0"/>
            <a:t>½ </a:t>
          </a:r>
          <a:r>
            <a:rPr lang="he-IL" b="1" dirty="0" smtClean="0"/>
            <a:t>קב</a:t>
          </a:r>
          <a:r>
            <a:rPr lang="en-US" b="1" dirty="0" smtClean="0"/>
            <a:t> in 4 </a:t>
          </a:r>
          <a:r>
            <a:rPr lang="he-IL" b="1" dirty="0" smtClean="0"/>
            <a:t>אמות</a:t>
          </a:r>
          <a:endParaRPr lang="en-US" b="1" dirty="0"/>
        </a:p>
      </dgm:t>
    </dgm:pt>
    <dgm:pt modelId="{D302FC98-C048-4C0E-A15E-E8AC97168F74}" type="parTrans" cxnId="{B0D0C0AB-D376-4545-9033-FA17D125EC2F}">
      <dgm:prSet/>
      <dgm:spPr/>
      <dgm:t>
        <a:bodyPr/>
        <a:lstStyle/>
        <a:p>
          <a:endParaRPr lang="en-US"/>
        </a:p>
      </dgm:t>
    </dgm:pt>
    <dgm:pt modelId="{A49633B1-9547-4855-9B1F-268ABFE8C4B0}" type="sibTrans" cxnId="{B0D0C0AB-D376-4545-9033-FA17D125EC2F}">
      <dgm:prSet/>
      <dgm:spPr/>
      <dgm:t>
        <a:bodyPr/>
        <a:lstStyle/>
        <a:p>
          <a:endParaRPr lang="en-US"/>
        </a:p>
      </dgm:t>
    </dgm:pt>
    <dgm:pt modelId="{3B95415C-ED98-47F2-8B32-98D1CCD713B9}">
      <dgm:prSet phldrT="[Text]"/>
      <dgm:spPr>
        <a:solidFill>
          <a:srgbClr val="4EF941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1358F0C9-DCBC-4030-B912-19994956EA30}" type="parTrans" cxnId="{86C9EF5D-0707-46F5-B0F0-F67FA9379CA9}">
      <dgm:prSet/>
      <dgm:spPr/>
      <dgm:t>
        <a:bodyPr/>
        <a:lstStyle/>
        <a:p>
          <a:endParaRPr lang="en-US"/>
        </a:p>
      </dgm:t>
    </dgm:pt>
    <dgm:pt modelId="{010497B0-4601-4F31-B48C-74D4BC347BFF}" type="sibTrans" cxnId="{86C9EF5D-0707-46F5-B0F0-F67FA9379CA9}">
      <dgm:prSet/>
      <dgm:spPr/>
      <dgm:t>
        <a:bodyPr/>
        <a:lstStyle/>
        <a:p>
          <a:endParaRPr lang="en-US"/>
        </a:p>
      </dgm:t>
    </dgm:pt>
    <dgm:pt modelId="{BB1A5935-FCFD-46F4-A7BE-E3294FD0513E}">
      <dgm:prSet phldrT="[Text]"/>
      <dgm:spPr/>
      <dgm:t>
        <a:bodyPr/>
        <a:lstStyle/>
        <a:p>
          <a:r>
            <a:rPr lang="en-US" b="1" dirty="0" smtClean="0"/>
            <a:t>1 </a:t>
          </a:r>
          <a:r>
            <a:rPr lang="he-IL" b="1" dirty="0" smtClean="0"/>
            <a:t>קב</a:t>
          </a:r>
          <a:r>
            <a:rPr lang="en-US" b="1" dirty="0" smtClean="0"/>
            <a:t> in 4 </a:t>
          </a:r>
          <a:r>
            <a:rPr lang="he-IL" b="1" dirty="0" smtClean="0"/>
            <a:t>אמות</a:t>
          </a:r>
          <a:endParaRPr lang="en-US" b="1" dirty="0"/>
        </a:p>
      </dgm:t>
    </dgm:pt>
    <dgm:pt modelId="{D491E67C-524B-40EA-9740-E973A26AEE36}" type="parTrans" cxnId="{2D66B591-6CC3-42F6-891C-8ABC79D16414}">
      <dgm:prSet/>
      <dgm:spPr/>
      <dgm:t>
        <a:bodyPr/>
        <a:lstStyle/>
        <a:p>
          <a:endParaRPr lang="en-US"/>
        </a:p>
      </dgm:t>
    </dgm:pt>
    <dgm:pt modelId="{B0EE434A-3C60-4249-B3BB-AEFEEB9036B2}" type="sibTrans" cxnId="{2D66B591-6CC3-42F6-891C-8ABC79D16414}">
      <dgm:prSet/>
      <dgm:spPr/>
      <dgm:t>
        <a:bodyPr/>
        <a:lstStyle/>
        <a:p>
          <a:endParaRPr lang="en-US"/>
        </a:p>
      </dgm:t>
    </dgm:pt>
    <dgm:pt modelId="{A5CA1BB9-F521-4312-9723-2A019B869E62}">
      <dgm:prSet phldrT="[Text]"/>
      <dgm:spPr>
        <a:solidFill>
          <a:srgbClr val="4EF941"/>
        </a:solidFill>
      </dgm:spPr>
      <dgm:t>
        <a:bodyPr/>
        <a:lstStyle/>
        <a:p>
          <a:r>
            <a:rPr lang="he-IL" b="1" dirty="0" smtClean="0"/>
            <a:t>הרי אלו שלו</a:t>
          </a:r>
          <a:endParaRPr lang="en-US" b="1" dirty="0"/>
        </a:p>
      </dgm:t>
    </dgm:pt>
    <dgm:pt modelId="{20B64417-A699-431E-B5F2-5BBED93BFA0C}" type="parTrans" cxnId="{AA062F72-AD50-40DB-B0DA-489101DD53D3}">
      <dgm:prSet/>
      <dgm:spPr/>
      <dgm:t>
        <a:bodyPr/>
        <a:lstStyle/>
        <a:p>
          <a:endParaRPr lang="en-US"/>
        </a:p>
      </dgm:t>
    </dgm:pt>
    <dgm:pt modelId="{875C342A-DC32-46EB-ABE2-0970496EE582}" type="sibTrans" cxnId="{AA062F72-AD50-40DB-B0DA-489101DD53D3}">
      <dgm:prSet/>
      <dgm:spPr/>
      <dgm:t>
        <a:bodyPr/>
        <a:lstStyle/>
        <a:p>
          <a:endParaRPr lang="en-US"/>
        </a:p>
      </dgm:t>
    </dgm:pt>
    <dgm:pt modelId="{20964843-4ECE-4E3E-B6B9-12BDD3823A1B}">
      <dgm:prSet phldrT="[Text]"/>
      <dgm:spPr/>
      <dgm:t>
        <a:bodyPr/>
        <a:lstStyle/>
        <a:p>
          <a:r>
            <a:rPr lang="en-US" b="1" dirty="0" smtClean="0"/>
            <a:t>2 </a:t>
          </a:r>
          <a:r>
            <a:rPr lang="he-IL" b="1" dirty="0" smtClean="0"/>
            <a:t>קב</a:t>
          </a:r>
          <a:r>
            <a:rPr lang="en-US" b="1" dirty="0" smtClean="0"/>
            <a:t> in 4 </a:t>
          </a:r>
          <a:r>
            <a:rPr lang="he-IL" b="1" dirty="0" smtClean="0"/>
            <a:t>אמות</a:t>
          </a:r>
          <a:endParaRPr lang="en-US" b="1" dirty="0"/>
        </a:p>
      </dgm:t>
    </dgm:pt>
    <dgm:pt modelId="{FC2162A6-6CDB-4DC8-9FFA-32D2E2137C73}" type="parTrans" cxnId="{7D9E9F03-73CD-42BA-8411-40DF028630EC}">
      <dgm:prSet/>
      <dgm:spPr/>
      <dgm:t>
        <a:bodyPr/>
        <a:lstStyle/>
        <a:p>
          <a:endParaRPr lang="en-US"/>
        </a:p>
      </dgm:t>
    </dgm:pt>
    <dgm:pt modelId="{2121D131-487B-48FD-9DD4-DA976CD2122D}" type="sibTrans" cxnId="{7D9E9F03-73CD-42BA-8411-40DF028630EC}">
      <dgm:prSet/>
      <dgm:spPr/>
      <dgm:t>
        <a:bodyPr/>
        <a:lstStyle/>
        <a:p>
          <a:endParaRPr lang="en-US"/>
        </a:p>
      </dgm:t>
    </dgm:pt>
    <dgm:pt modelId="{1A3A2D7C-7F1C-4BA2-AEDD-3D0825B8A74E}">
      <dgm:prSet phldrT="[Text]"/>
      <dgm:spPr>
        <a:solidFill>
          <a:srgbClr val="FF0000"/>
        </a:solidFill>
      </dgm:spPr>
      <dgm:t>
        <a:bodyPr/>
        <a:lstStyle/>
        <a:p>
          <a:r>
            <a:rPr lang="he-IL" b="1" dirty="0" smtClean="0"/>
            <a:t>לא יגע בו</a:t>
          </a:r>
          <a:endParaRPr lang="en-US" b="1" dirty="0"/>
        </a:p>
      </dgm:t>
    </dgm:pt>
    <dgm:pt modelId="{78CE0C39-0FD6-47D0-BFF3-2023848330C9}" type="parTrans" cxnId="{76120718-432D-4C59-A7DE-ABBD1E2F3761}">
      <dgm:prSet/>
      <dgm:spPr/>
      <dgm:t>
        <a:bodyPr/>
        <a:lstStyle/>
        <a:p>
          <a:endParaRPr lang="en-US"/>
        </a:p>
      </dgm:t>
    </dgm:pt>
    <dgm:pt modelId="{2473E725-19C0-494B-B9C4-4152CE951579}" type="sibTrans" cxnId="{76120718-432D-4C59-A7DE-ABBD1E2F3761}">
      <dgm:prSet/>
      <dgm:spPr/>
      <dgm:t>
        <a:bodyPr/>
        <a:lstStyle/>
        <a:p>
          <a:endParaRPr lang="en-US"/>
        </a:p>
      </dgm:t>
    </dgm:pt>
    <dgm:pt modelId="{F92E28A7-5A32-40F7-B0DE-7871061AF91A}" type="pres">
      <dgm:prSet presAssocID="{35DD15A8-3CA4-4054-944D-4B4232C051D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B8D346-4DB0-4575-83E2-CC7B48757704}" type="pres">
      <dgm:prSet presAssocID="{AB8708B2-9584-465E-8B72-3EFC49634975}" presName="compNode" presStyleCnt="0"/>
      <dgm:spPr/>
    </dgm:pt>
    <dgm:pt modelId="{63F07695-836C-4BAF-A2D3-69646E21EEC3}" type="pres">
      <dgm:prSet presAssocID="{AB8708B2-9584-465E-8B72-3EFC49634975}" presName="aNode" presStyleLbl="bgShp" presStyleIdx="0" presStyleCnt="3"/>
      <dgm:spPr/>
      <dgm:t>
        <a:bodyPr/>
        <a:lstStyle/>
        <a:p>
          <a:endParaRPr lang="en-US"/>
        </a:p>
      </dgm:t>
    </dgm:pt>
    <dgm:pt modelId="{4D0738E2-67FA-4E57-BBFE-A76AE150BDD4}" type="pres">
      <dgm:prSet presAssocID="{AB8708B2-9584-465E-8B72-3EFC49634975}" presName="textNode" presStyleLbl="bgShp" presStyleIdx="0" presStyleCnt="3"/>
      <dgm:spPr/>
      <dgm:t>
        <a:bodyPr/>
        <a:lstStyle/>
        <a:p>
          <a:endParaRPr lang="en-US"/>
        </a:p>
      </dgm:t>
    </dgm:pt>
    <dgm:pt modelId="{F400A1CB-34DB-4BAE-85DA-34DAFDE69BC0}" type="pres">
      <dgm:prSet presAssocID="{AB8708B2-9584-465E-8B72-3EFC49634975}" presName="compChildNode" presStyleCnt="0"/>
      <dgm:spPr/>
    </dgm:pt>
    <dgm:pt modelId="{B36B2F01-C008-42B8-BD47-93D357AC61DD}" type="pres">
      <dgm:prSet presAssocID="{AB8708B2-9584-465E-8B72-3EFC49634975}" presName="theInnerList" presStyleCnt="0"/>
      <dgm:spPr/>
    </dgm:pt>
    <dgm:pt modelId="{015E5BCC-AC7F-41F6-8D64-3A4AA36DF861}" type="pres">
      <dgm:prSet presAssocID="{3B95415C-ED98-47F2-8B32-98D1CCD713B9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744840-4C1D-47C4-9CF1-3C056691FDA4}" type="pres">
      <dgm:prSet presAssocID="{AB8708B2-9584-465E-8B72-3EFC49634975}" presName="aSpace" presStyleCnt="0"/>
      <dgm:spPr/>
    </dgm:pt>
    <dgm:pt modelId="{838C6519-9C05-4C20-BF6E-A0837E691469}" type="pres">
      <dgm:prSet presAssocID="{BB1A5935-FCFD-46F4-A7BE-E3294FD0513E}" presName="compNode" presStyleCnt="0"/>
      <dgm:spPr/>
    </dgm:pt>
    <dgm:pt modelId="{C5424F6C-96E4-4D6F-B118-6D5CB397B5D3}" type="pres">
      <dgm:prSet presAssocID="{BB1A5935-FCFD-46F4-A7BE-E3294FD0513E}" presName="aNode" presStyleLbl="bgShp" presStyleIdx="1" presStyleCnt="3"/>
      <dgm:spPr/>
      <dgm:t>
        <a:bodyPr/>
        <a:lstStyle/>
        <a:p>
          <a:endParaRPr lang="en-US"/>
        </a:p>
      </dgm:t>
    </dgm:pt>
    <dgm:pt modelId="{AD00CFAB-595B-446A-A92F-A4B111BDDA5E}" type="pres">
      <dgm:prSet presAssocID="{BB1A5935-FCFD-46F4-A7BE-E3294FD0513E}" presName="textNode" presStyleLbl="bgShp" presStyleIdx="1" presStyleCnt="3"/>
      <dgm:spPr/>
      <dgm:t>
        <a:bodyPr/>
        <a:lstStyle/>
        <a:p>
          <a:endParaRPr lang="en-US"/>
        </a:p>
      </dgm:t>
    </dgm:pt>
    <dgm:pt modelId="{5B17A979-56F7-4995-AE96-B2609BB2D99D}" type="pres">
      <dgm:prSet presAssocID="{BB1A5935-FCFD-46F4-A7BE-E3294FD0513E}" presName="compChildNode" presStyleCnt="0"/>
      <dgm:spPr/>
    </dgm:pt>
    <dgm:pt modelId="{D278C5AC-4B06-405E-A3C9-19C48C3762B5}" type="pres">
      <dgm:prSet presAssocID="{BB1A5935-FCFD-46F4-A7BE-E3294FD0513E}" presName="theInnerList" presStyleCnt="0"/>
      <dgm:spPr/>
    </dgm:pt>
    <dgm:pt modelId="{6BE53277-5E16-4FDA-ADA5-2BD73EBE5E40}" type="pres">
      <dgm:prSet presAssocID="{A5CA1BB9-F521-4312-9723-2A019B869E62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59570-733F-467A-85D5-99BB44A49DDB}" type="pres">
      <dgm:prSet presAssocID="{BB1A5935-FCFD-46F4-A7BE-E3294FD0513E}" presName="aSpace" presStyleCnt="0"/>
      <dgm:spPr/>
    </dgm:pt>
    <dgm:pt modelId="{10D34FC7-B7FA-44E2-AB10-AFDEAC7FB8EC}" type="pres">
      <dgm:prSet presAssocID="{20964843-4ECE-4E3E-B6B9-12BDD3823A1B}" presName="compNode" presStyleCnt="0"/>
      <dgm:spPr/>
    </dgm:pt>
    <dgm:pt modelId="{C0A721C9-82BD-4F68-931B-5C58B8A07A6A}" type="pres">
      <dgm:prSet presAssocID="{20964843-4ECE-4E3E-B6B9-12BDD3823A1B}" presName="aNode" presStyleLbl="bgShp" presStyleIdx="2" presStyleCnt="3" custLinFactNeighborX="5545"/>
      <dgm:spPr/>
      <dgm:t>
        <a:bodyPr/>
        <a:lstStyle/>
        <a:p>
          <a:endParaRPr lang="en-US"/>
        </a:p>
      </dgm:t>
    </dgm:pt>
    <dgm:pt modelId="{80B97100-8C0D-45C0-925C-87AAA79A29A1}" type="pres">
      <dgm:prSet presAssocID="{20964843-4ECE-4E3E-B6B9-12BDD3823A1B}" presName="textNode" presStyleLbl="bgShp" presStyleIdx="2" presStyleCnt="3"/>
      <dgm:spPr/>
      <dgm:t>
        <a:bodyPr/>
        <a:lstStyle/>
        <a:p>
          <a:endParaRPr lang="en-US"/>
        </a:p>
      </dgm:t>
    </dgm:pt>
    <dgm:pt modelId="{61DC3186-422E-427E-B99D-F3CEA5B49FE8}" type="pres">
      <dgm:prSet presAssocID="{20964843-4ECE-4E3E-B6B9-12BDD3823A1B}" presName="compChildNode" presStyleCnt="0"/>
      <dgm:spPr/>
    </dgm:pt>
    <dgm:pt modelId="{0EBF9B0C-EEEA-4B89-94CC-4428734AAFF1}" type="pres">
      <dgm:prSet presAssocID="{20964843-4ECE-4E3E-B6B9-12BDD3823A1B}" presName="theInnerList" presStyleCnt="0"/>
      <dgm:spPr/>
    </dgm:pt>
    <dgm:pt modelId="{AB4FAC65-8B2C-4015-9821-7DC5DE2A546B}" type="pres">
      <dgm:prSet presAssocID="{1A3A2D7C-7F1C-4BA2-AEDD-3D0825B8A74E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66B591-6CC3-42F6-891C-8ABC79D16414}" srcId="{35DD15A8-3CA4-4054-944D-4B4232C051D8}" destId="{BB1A5935-FCFD-46F4-A7BE-E3294FD0513E}" srcOrd="1" destOrd="0" parTransId="{D491E67C-524B-40EA-9740-E973A26AEE36}" sibTransId="{B0EE434A-3C60-4249-B3BB-AEFEEB9036B2}"/>
    <dgm:cxn modelId="{1C654D6B-E87E-46CE-A5CD-0D09DDEE812B}" type="presOf" srcId="{35DD15A8-3CA4-4054-944D-4B4232C051D8}" destId="{F92E28A7-5A32-40F7-B0DE-7871061AF91A}" srcOrd="0" destOrd="0" presId="urn:microsoft.com/office/officeart/2005/8/layout/lProcess2"/>
    <dgm:cxn modelId="{7D9E9F03-73CD-42BA-8411-40DF028630EC}" srcId="{35DD15A8-3CA4-4054-944D-4B4232C051D8}" destId="{20964843-4ECE-4E3E-B6B9-12BDD3823A1B}" srcOrd="2" destOrd="0" parTransId="{FC2162A6-6CDB-4DC8-9FFA-32D2E2137C73}" sibTransId="{2121D131-487B-48FD-9DD4-DA976CD2122D}"/>
    <dgm:cxn modelId="{A195AD0C-7886-4896-83D6-15E8E929B8A8}" type="presOf" srcId="{AB8708B2-9584-465E-8B72-3EFC49634975}" destId="{63F07695-836C-4BAF-A2D3-69646E21EEC3}" srcOrd="0" destOrd="0" presId="urn:microsoft.com/office/officeart/2005/8/layout/lProcess2"/>
    <dgm:cxn modelId="{DCA8701E-2E79-480C-8D0E-8DF089EE29BD}" type="presOf" srcId="{20964843-4ECE-4E3E-B6B9-12BDD3823A1B}" destId="{C0A721C9-82BD-4F68-931B-5C58B8A07A6A}" srcOrd="0" destOrd="0" presId="urn:microsoft.com/office/officeart/2005/8/layout/lProcess2"/>
    <dgm:cxn modelId="{A5CFCE8A-599C-4D82-A69E-A62B9449471C}" type="presOf" srcId="{3B95415C-ED98-47F2-8B32-98D1CCD713B9}" destId="{015E5BCC-AC7F-41F6-8D64-3A4AA36DF861}" srcOrd="0" destOrd="0" presId="urn:microsoft.com/office/officeart/2005/8/layout/lProcess2"/>
    <dgm:cxn modelId="{ADF62AC4-E5A6-4011-B03F-6B7F94E99927}" type="presOf" srcId="{AB8708B2-9584-465E-8B72-3EFC49634975}" destId="{4D0738E2-67FA-4E57-BBFE-A76AE150BDD4}" srcOrd="1" destOrd="0" presId="urn:microsoft.com/office/officeart/2005/8/layout/lProcess2"/>
    <dgm:cxn modelId="{6427B64D-631D-47FF-BD81-33FAF707176D}" type="presOf" srcId="{20964843-4ECE-4E3E-B6B9-12BDD3823A1B}" destId="{80B97100-8C0D-45C0-925C-87AAA79A29A1}" srcOrd="1" destOrd="0" presId="urn:microsoft.com/office/officeart/2005/8/layout/lProcess2"/>
    <dgm:cxn modelId="{AA062F72-AD50-40DB-B0DA-489101DD53D3}" srcId="{BB1A5935-FCFD-46F4-A7BE-E3294FD0513E}" destId="{A5CA1BB9-F521-4312-9723-2A019B869E62}" srcOrd="0" destOrd="0" parTransId="{20B64417-A699-431E-B5F2-5BBED93BFA0C}" sibTransId="{875C342A-DC32-46EB-ABE2-0970496EE582}"/>
    <dgm:cxn modelId="{355484C9-E82D-4A69-A595-3136C7AD2CB1}" type="presOf" srcId="{1A3A2D7C-7F1C-4BA2-AEDD-3D0825B8A74E}" destId="{AB4FAC65-8B2C-4015-9821-7DC5DE2A546B}" srcOrd="0" destOrd="0" presId="urn:microsoft.com/office/officeart/2005/8/layout/lProcess2"/>
    <dgm:cxn modelId="{B0D0C0AB-D376-4545-9033-FA17D125EC2F}" srcId="{35DD15A8-3CA4-4054-944D-4B4232C051D8}" destId="{AB8708B2-9584-465E-8B72-3EFC49634975}" srcOrd="0" destOrd="0" parTransId="{D302FC98-C048-4C0E-A15E-E8AC97168F74}" sibTransId="{A49633B1-9547-4855-9B1F-268ABFE8C4B0}"/>
    <dgm:cxn modelId="{99A2AD31-34D0-42F0-9F21-A217B39E8FA2}" type="presOf" srcId="{BB1A5935-FCFD-46F4-A7BE-E3294FD0513E}" destId="{AD00CFAB-595B-446A-A92F-A4B111BDDA5E}" srcOrd="1" destOrd="0" presId="urn:microsoft.com/office/officeart/2005/8/layout/lProcess2"/>
    <dgm:cxn modelId="{DCB501FD-3CAA-4515-98EB-C6595E3BE5BC}" type="presOf" srcId="{BB1A5935-FCFD-46F4-A7BE-E3294FD0513E}" destId="{C5424F6C-96E4-4D6F-B118-6D5CB397B5D3}" srcOrd="0" destOrd="0" presId="urn:microsoft.com/office/officeart/2005/8/layout/lProcess2"/>
    <dgm:cxn modelId="{86C9EF5D-0707-46F5-B0F0-F67FA9379CA9}" srcId="{AB8708B2-9584-465E-8B72-3EFC49634975}" destId="{3B95415C-ED98-47F2-8B32-98D1CCD713B9}" srcOrd="0" destOrd="0" parTransId="{1358F0C9-DCBC-4030-B912-19994956EA30}" sibTransId="{010497B0-4601-4F31-B48C-74D4BC347BFF}"/>
    <dgm:cxn modelId="{D1719FC6-FB4D-46CF-94BD-410D1052FF98}" type="presOf" srcId="{A5CA1BB9-F521-4312-9723-2A019B869E62}" destId="{6BE53277-5E16-4FDA-ADA5-2BD73EBE5E40}" srcOrd="0" destOrd="0" presId="urn:microsoft.com/office/officeart/2005/8/layout/lProcess2"/>
    <dgm:cxn modelId="{76120718-432D-4C59-A7DE-ABBD1E2F3761}" srcId="{20964843-4ECE-4E3E-B6B9-12BDD3823A1B}" destId="{1A3A2D7C-7F1C-4BA2-AEDD-3D0825B8A74E}" srcOrd="0" destOrd="0" parTransId="{78CE0C39-0FD6-47D0-BFF3-2023848330C9}" sibTransId="{2473E725-19C0-494B-B9C4-4152CE951579}"/>
    <dgm:cxn modelId="{824EDFA8-8CAA-42BF-BE05-497768FAA476}" type="presParOf" srcId="{F92E28A7-5A32-40F7-B0DE-7871061AF91A}" destId="{47B8D346-4DB0-4575-83E2-CC7B48757704}" srcOrd="0" destOrd="0" presId="urn:microsoft.com/office/officeart/2005/8/layout/lProcess2"/>
    <dgm:cxn modelId="{2DD103B0-DB98-4E8E-BA36-FE947C085F12}" type="presParOf" srcId="{47B8D346-4DB0-4575-83E2-CC7B48757704}" destId="{63F07695-836C-4BAF-A2D3-69646E21EEC3}" srcOrd="0" destOrd="0" presId="urn:microsoft.com/office/officeart/2005/8/layout/lProcess2"/>
    <dgm:cxn modelId="{DF569347-63A9-4E65-B19B-4E9868B571AE}" type="presParOf" srcId="{47B8D346-4DB0-4575-83E2-CC7B48757704}" destId="{4D0738E2-67FA-4E57-BBFE-A76AE150BDD4}" srcOrd="1" destOrd="0" presId="urn:microsoft.com/office/officeart/2005/8/layout/lProcess2"/>
    <dgm:cxn modelId="{D4947F56-0223-4B53-BC72-22F455BD950F}" type="presParOf" srcId="{47B8D346-4DB0-4575-83E2-CC7B48757704}" destId="{F400A1CB-34DB-4BAE-85DA-34DAFDE69BC0}" srcOrd="2" destOrd="0" presId="urn:microsoft.com/office/officeart/2005/8/layout/lProcess2"/>
    <dgm:cxn modelId="{096114D2-2297-4FC2-A92B-610DF65671DB}" type="presParOf" srcId="{F400A1CB-34DB-4BAE-85DA-34DAFDE69BC0}" destId="{B36B2F01-C008-42B8-BD47-93D357AC61DD}" srcOrd="0" destOrd="0" presId="urn:microsoft.com/office/officeart/2005/8/layout/lProcess2"/>
    <dgm:cxn modelId="{7E0ED4B5-9797-4E5A-81DF-E389DE99B4A5}" type="presParOf" srcId="{B36B2F01-C008-42B8-BD47-93D357AC61DD}" destId="{015E5BCC-AC7F-41F6-8D64-3A4AA36DF861}" srcOrd="0" destOrd="0" presId="urn:microsoft.com/office/officeart/2005/8/layout/lProcess2"/>
    <dgm:cxn modelId="{906A8D42-CC9E-4AF6-837E-B78FB6B03E00}" type="presParOf" srcId="{F92E28A7-5A32-40F7-B0DE-7871061AF91A}" destId="{50744840-4C1D-47C4-9CF1-3C056691FDA4}" srcOrd="1" destOrd="0" presId="urn:microsoft.com/office/officeart/2005/8/layout/lProcess2"/>
    <dgm:cxn modelId="{2C4ABCF1-9EC7-4D2D-894D-462E456F24D5}" type="presParOf" srcId="{F92E28A7-5A32-40F7-B0DE-7871061AF91A}" destId="{838C6519-9C05-4C20-BF6E-A0837E691469}" srcOrd="2" destOrd="0" presId="urn:microsoft.com/office/officeart/2005/8/layout/lProcess2"/>
    <dgm:cxn modelId="{9FEF1945-56EF-4070-8370-BF51BE87FB0D}" type="presParOf" srcId="{838C6519-9C05-4C20-BF6E-A0837E691469}" destId="{C5424F6C-96E4-4D6F-B118-6D5CB397B5D3}" srcOrd="0" destOrd="0" presId="urn:microsoft.com/office/officeart/2005/8/layout/lProcess2"/>
    <dgm:cxn modelId="{1DA674F7-B0D4-4102-9E06-2B6FA5F7FEB2}" type="presParOf" srcId="{838C6519-9C05-4C20-BF6E-A0837E691469}" destId="{AD00CFAB-595B-446A-A92F-A4B111BDDA5E}" srcOrd="1" destOrd="0" presId="urn:microsoft.com/office/officeart/2005/8/layout/lProcess2"/>
    <dgm:cxn modelId="{D3DA9C21-329B-4C8A-8BAB-40EF32CD72E0}" type="presParOf" srcId="{838C6519-9C05-4C20-BF6E-A0837E691469}" destId="{5B17A979-56F7-4995-AE96-B2609BB2D99D}" srcOrd="2" destOrd="0" presId="urn:microsoft.com/office/officeart/2005/8/layout/lProcess2"/>
    <dgm:cxn modelId="{AEAEE8BD-252C-4A14-AF91-2C9D77885884}" type="presParOf" srcId="{5B17A979-56F7-4995-AE96-B2609BB2D99D}" destId="{D278C5AC-4B06-405E-A3C9-19C48C3762B5}" srcOrd="0" destOrd="0" presId="urn:microsoft.com/office/officeart/2005/8/layout/lProcess2"/>
    <dgm:cxn modelId="{0B49805D-D3D3-4A53-B29C-C6BC06AD26BE}" type="presParOf" srcId="{D278C5AC-4B06-405E-A3C9-19C48C3762B5}" destId="{6BE53277-5E16-4FDA-ADA5-2BD73EBE5E40}" srcOrd="0" destOrd="0" presId="urn:microsoft.com/office/officeart/2005/8/layout/lProcess2"/>
    <dgm:cxn modelId="{EDDBA787-A5C8-4FE4-9F48-DEC418B7FA8F}" type="presParOf" srcId="{F92E28A7-5A32-40F7-B0DE-7871061AF91A}" destId="{3FC59570-733F-467A-85D5-99BB44A49DDB}" srcOrd="3" destOrd="0" presId="urn:microsoft.com/office/officeart/2005/8/layout/lProcess2"/>
    <dgm:cxn modelId="{01657063-A345-40AE-A640-BE58A561743C}" type="presParOf" srcId="{F92E28A7-5A32-40F7-B0DE-7871061AF91A}" destId="{10D34FC7-B7FA-44E2-AB10-AFDEAC7FB8EC}" srcOrd="4" destOrd="0" presId="urn:microsoft.com/office/officeart/2005/8/layout/lProcess2"/>
    <dgm:cxn modelId="{F41870B2-396E-438E-B665-AF58C7140147}" type="presParOf" srcId="{10D34FC7-B7FA-44E2-AB10-AFDEAC7FB8EC}" destId="{C0A721C9-82BD-4F68-931B-5C58B8A07A6A}" srcOrd="0" destOrd="0" presId="urn:microsoft.com/office/officeart/2005/8/layout/lProcess2"/>
    <dgm:cxn modelId="{FFD8DE17-F985-49B1-AD5F-CD1A7BA9F585}" type="presParOf" srcId="{10D34FC7-B7FA-44E2-AB10-AFDEAC7FB8EC}" destId="{80B97100-8C0D-45C0-925C-87AAA79A29A1}" srcOrd="1" destOrd="0" presId="urn:microsoft.com/office/officeart/2005/8/layout/lProcess2"/>
    <dgm:cxn modelId="{310782BF-64B6-4473-B74D-C6C1E1C89151}" type="presParOf" srcId="{10D34FC7-B7FA-44E2-AB10-AFDEAC7FB8EC}" destId="{61DC3186-422E-427E-B99D-F3CEA5B49FE8}" srcOrd="2" destOrd="0" presId="urn:microsoft.com/office/officeart/2005/8/layout/lProcess2"/>
    <dgm:cxn modelId="{2A59178C-ABFE-406D-8A93-3E9FE490178A}" type="presParOf" srcId="{61DC3186-422E-427E-B99D-F3CEA5B49FE8}" destId="{0EBF9B0C-EEEA-4B89-94CC-4428734AAFF1}" srcOrd="0" destOrd="0" presId="urn:microsoft.com/office/officeart/2005/8/layout/lProcess2"/>
    <dgm:cxn modelId="{DCE84844-2427-4D82-8EDA-45EDEDAF241A}" type="presParOf" srcId="{0EBF9B0C-EEEA-4B89-94CC-4428734AAFF1}" destId="{AB4FAC65-8B2C-4015-9821-7DC5DE2A546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AEB5BB-962E-4825-9FA7-0DE3BBA3AB0B}" type="doc">
      <dgm:prSet loTypeId="urn:microsoft.com/office/officeart/2005/8/layout/radial5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607AC9B-78FF-409A-843C-05D03C5D0DFD}">
      <dgm:prSet phldrT="[Text]" custT="1"/>
      <dgm:spPr/>
      <dgm:t>
        <a:bodyPr/>
        <a:lstStyle/>
        <a:p>
          <a:r>
            <a:rPr lang="he-IL" altLang="en-US" sz="2000" b="1" smtClean="0">
              <a:solidFill>
                <a:schemeClr val="tx1"/>
              </a:solidFill>
              <a:latin typeface="Times New Roman" pitchFamily="18" charset="0"/>
              <a:cs typeface="Guttman Hodes" pitchFamily="2" charset="-79"/>
            </a:rPr>
            <a:t>וכמה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4AC8AD92-D889-4FE3-A7D8-72690ADED277}" type="parTrans" cxnId="{3A198A0D-6D34-4BF6-8D7A-501A29C096FB}">
      <dgm:prSet/>
      <dgm:spPr/>
      <dgm:t>
        <a:bodyPr/>
        <a:lstStyle/>
        <a:p>
          <a:endParaRPr lang="en-US"/>
        </a:p>
      </dgm:t>
    </dgm:pt>
    <dgm:pt modelId="{9838404F-1DFC-4022-A4A6-AF032C5E3547}" type="sibTrans" cxnId="{3A198A0D-6D34-4BF6-8D7A-501A29C096FB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E61052CD-5815-40EB-AB72-CBBABCB35E6C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קב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4A868548-DEE6-41EA-9C52-4CCA5ED3D833}" type="parTrans" cxnId="{744CBD82-0CDC-4DD5-8DED-BB3DBB3BF2AE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5E8318E6-CD54-4C82-80B3-07E005077CDB}" type="sibTrans" cxnId="{744CBD82-0CDC-4DD5-8DED-BB3DBB3BF2AE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A485D9D8-7387-4ACB-B5C3-D6341451BBC6}">
      <dgm:prSet phldrT="[Text]" custT="1"/>
      <dgm:spPr/>
      <dgm:t>
        <a:bodyPr/>
        <a:lstStyle/>
        <a:p>
          <a:r>
            <a:rPr lang="he-IL" sz="2000" b="1" dirty="0" err="1" smtClean="0">
              <a:solidFill>
                <a:schemeClr val="tx1"/>
              </a:solidFill>
              <a:cs typeface="Guttman Hodes" pitchFamily="2" charset="-79"/>
            </a:rPr>
            <a:t>היכי</a:t>
          </a:r>
          <a:r>
            <a:rPr lang="he-IL" sz="2000" b="1" dirty="0" smtClean="0">
              <a:solidFill>
                <a:schemeClr val="tx1"/>
              </a:solidFill>
              <a:cs typeface="Guttman Hodes" pitchFamily="2" charset="-79"/>
            </a:rPr>
            <a:t> דמי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10A878D7-DAAF-472E-A9F9-00D8B93711B2}" type="parTrans" cxnId="{047396B1-9DAC-431E-A6E3-DADEDD585F00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CBC9CCC4-1F16-430D-B44D-B50A1491632E}" type="sibTrans" cxnId="{047396B1-9DAC-431E-A6E3-DADEDD585F00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70323BC9-3D1B-4262-9A2B-E1522300E03E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דרך הינוח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29E62CFA-D0A7-489E-9E85-80E421C31FA4}" type="parTrans" cxnId="{965A3EDD-44A0-4FDA-8DE0-E74208330908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F5CAEB60-F979-432D-80F7-99EF0B3B5433}" type="sibTrans" cxnId="{965A3EDD-44A0-4FDA-8DE0-E74208330908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EAF852E8-9829-4009-BB9E-4B6396762849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טובא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5EA127CE-6E13-41E5-8F0A-E6E44B8B61A0}" type="parTrans" cxnId="{3D6BEEDA-162B-42A9-8E66-05FD9CE7E990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F1047C95-5FC0-4179-8EC7-3226F3F1614C}" type="sibTrans" cxnId="{3D6BEEDA-162B-42A9-8E66-05FD9CE7E990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0F1534DA-D661-4E6E-B5AF-5ED441D5BDE5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דרך נפילה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F48B3A9D-D11E-498C-B5F9-7303DBDD9D6E}" type="parTrans" cxnId="{DA84985F-CC61-4CBB-B55F-FFFEA4DE85F0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34F945F6-61B6-412D-9377-CB332C451161}" type="sibTrans" cxnId="{DA84985F-CC61-4CBB-B55F-FFFEA4DE85F0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7C1CCBA4-2E45-4AF9-9372-3B721DB8671F}">
      <dgm:prSet phldrT="[Text]" custT="1"/>
      <dgm:spPr/>
      <dgm:t>
        <a:bodyPr/>
        <a:lstStyle/>
        <a:p>
          <a:r>
            <a:rPr lang="he-IL" sz="1800" b="1" smtClean="0">
              <a:solidFill>
                <a:schemeClr val="tx1"/>
              </a:solidFill>
              <a:cs typeface="Guttman Hodes" pitchFamily="2" charset="-79"/>
            </a:rPr>
            <a:t>במכנשתא דבי דרי</a:t>
          </a:r>
          <a:endParaRPr lang="en-US" sz="18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37444886-55D4-40F6-87E4-6C92A38A0FEC}" type="parTrans" cxnId="{91A46E65-1982-413D-8124-037BEA5632C5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00E3E180-8D57-4756-984B-249C71871062}" type="sibTrans" cxnId="{91A46E65-1982-413D-8124-037BEA5632C5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0E43C115-3E2C-4576-A1C2-4FF7AACD47DA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דנפיש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F7D35EF4-723C-41AC-AD87-BC5C7B47F673}" type="parTrans" cxnId="{8BE995EA-AF30-44E3-8A27-2E309EDC21AF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41A6D7C1-926D-4115-86EB-F9E4A144E344}" type="sibTrans" cxnId="{8BE995EA-AF30-44E3-8A27-2E309EDC21AF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7F165B66-C727-40E6-B111-040B8D63924B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טרחייהו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751CE3C2-91F5-494F-919C-BE7A61EEB74C}" type="parTrans" cxnId="{56FE6448-7591-40C4-A266-39F0BAABDD85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2870C585-E7A9-4FE4-8489-3B3D33F0DDF2}" type="sibTrans" cxnId="{56FE6448-7591-40C4-A266-39F0BAABDD85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DBEB6971-8FC5-4F15-93A0-F8858533C5EA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הדר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0E155AAD-C21C-43E9-BCF3-C6163577D422}" type="parTrans" cxnId="{AD22236A-3F10-490C-B3F5-827D3E079453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D66C4C79-E570-4390-AA84-BAE04E035778}" type="sibTrans" cxnId="{AD22236A-3F10-490C-B3F5-827D3E079453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8AE21012-093C-4079-B30B-693EAE59A9D0}">
      <dgm:prSet phldrT="[Text]" custT="1"/>
      <dgm:spPr/>
      <dgm:t>
        <a:bodyPr/>
        <a:lstStyle/>
        <a:p>
          <a:r>
            <a:rPr lang="he-IL" sz="2000" b="1" smtClean="0">
              <a:solidFill>
                <a:schemeClr val="tx1"/>
              </a:solidFill>
              <a:cs typeface="Guttman Hodes" pitchFamily="2" charset="-79"/>
            </a:rPr>
            <a:t>אתי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CF5333AA-44D2-4F0B-BBD8-BDC9545C2036}" type="parTrans" cxnId="{5022292A-121A-4086-8D96-BA508E1C637F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A2041331-9F98-4736-B067-70081302FB9C}" type="sibTrans" cxnId="{5022292A-121A-4086-8D96-BA508E1C637F}">
      <dgm:prSet/>
      <dgm:spPr/>
      <dgm:t>
        <a:bodyPr/>
        <a:lstStyle/>
        <a:p>
          <a:endParaRPr lang="en-US" b="1">
            <a:solidFill>
              <a:schemeClr val="tx1"/>
            </a:solidFill>
            <a:cs typeface="Guttman Hodes" pitchFamily="2" charset="-79"/>
          </a:endParaRPr>
        </a:p>
      </dgm:t>
    </dgm:pt>
    <dgm:pt modelId="{28B3B19F-CFBC-4BC4-AD6A-900912AE0CA5}">
      <dgm:prSet phldrT="[Text]" custT="1"/>
      <dgm:spPr/>
      <dgm:t>
        <a:bodyPr/>
        <a:lstStyle/>
        <a:p>
          <a:r>
            <a:rPr lang="he-IL" sz="2000" b="1" dirty="0" smtClean="0">
              <a:solidFill>
                <a:schemeClr val="tx1"/>
              </a:solidFill>
              <a:cs typeface="Guttman Hodes" pitchFamily="2" charset="-79"/>
            </a:rPr>
            <a:t>שקיל</a:t>
          </a:r>
          <a:endParaRPr lang="en-US" sz="2000" b="1" dirty="0">
            <a:solidFill>
              <a:schemeClr val="tx1"/>
            </a:solidFill>
            <a:cs typeface="Guttman Hodes" pitchFamily="2" charset="-79"/>
          </a:endParaRPr>
        </a:p>
      </dgm:t>
    </dgm:pt>
    <dgm:pt modelId="{63EC9EE4-876C-4854-B846-0CE81723C863}" type="parTrans" cxnId="{FBDBD112-2583-4AFB-BC44-1A7C6FCD133E}">
      <dgm:prSet custT="1"/>
      <dgm:spPr/>
      <dgm:t>
        <a:bodyPr/>
        <a:lstStyle/>
        <a:p>
          <a:endParaRPr lang="en-US" sz="2000" b="1">
            <a:solidFill>
              <a:schemeClr val="tx1"/>
            </a:solidFill>
          </a:endParaRPr>
        </a:p>
      </dgm:t>
    </dgm:pt>
    <dgm:pt modelId="{988C831D-0B4C-4FD0-9764-FB6F6E1DEBCD}" type="sibTrans" cxnId="{FBDBD112-2583-4AFB-BC44-1A7C6FCD133E}">
      <dgm:prSet/>
      <dgm:spPr/>
      <dgm:t>
        <a:bodyPr/>
        <a:lstStyle/>
        <a:p>
          <a:endParaRPr lang="en-US"/>
        </a:p>
      </dgm:t>
    </dgm:pt>
    <dgm:pt modelId="{2BD0EB2B-D054-4F1B-8798-1AE6F8CAAD04}" type="pres">
      <dgm:prSet presAssocID="{A4AEB5BB-962E-4825-9FA7-0DE3BBA3AB0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F4C1F1-94CB-4B7B-BCBF-98A70204E120}" type="pres">
      <dgm:prSet presAssocID="{9607AC9B-78FF-409A-843C-05D03C5D0DFD}" presName="centerShape" presStyleLbl="node0" presStyleIdx="0" presStyleCnt="1"/>
      <dgm:spPr/>
      <dgm:t>
        <a:bodyPr/>
        <a:lstStyle/>
        <a:p>
          <a:endParaRPr lang="en-US"/>
        </a:p>
      </dgm:t>
    </dgm:pt>
    <dgm:pt modelId="{DA04FB48-C0E1-4FD6-A90B-397A34E1C443}" type="pres">
      <dgm:prSet presAssocID="{4A868548-DEE6-41EA-9C52-4CCA5ED3D833}" presName="parTrans" presStyleLbl="sibTrans2D1" presStyleIdx="0" presStyleCnt="11"/>
      <dgm:spPr/>
      <dgm:t>
        <a:bodyPr/>
        <a:lstStyle/>
        <a:p>
          <a:endParaRPr lang="en-US"/>
        </a:p>
      </dgm:t>
    </dgm:pt>
    <dgm:pt modelId="{F2F66885-6A51-4006-B03D-E18E93E2C1F5}" type="pres">
      <dgm:prSet presAssocID="{4A868548-DEE6-41EA-9C52-4CCA5ED3D833}" presName="connectorText" presStyleLbl="sibTrans2D1" presStyleIdx="0" presStyleCnt="11"/>
      <dgm:spPr/>
      <dgm:t>
        <a:bodyPr/>
        <a:lstStyle/>
        <a:p>
          <a:endParaRPr lang="en-US"/>
        </a:p>
      </dgm:t>
    </dgm:pt>
    <dgm:pt modelId="{DD8D3A65-0C18-4D47-A105-8207158B6063}" type="pres">
      <dgm:prSet presAssocID="{E61052CD-5815-40EB-AB72-CBBABCB35E6C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5F837F-565B-4793-B795-92D97D7EE855}" type="pres">
      <dgm:prSet presAssocID="{10A878D7-DAAF-472E-A9F9-00D8B93711B2}" presName="parTrans" presStyleLbl="sibTrans2D1" presStyleIdx="1" presStyleCnt="11"/>
      <dgm:spPr/>
      <dgm:t>
        <a:bodyPr/>
        <a:lstStyle/>
        <a:p>
          <a:endParaRPr lang="en-US"/>
        </a:p>
      </dgm:t>
    </dgm:pt>
    <dgm:pt modelId="{E582F551-EB87-40BF-9FF4-FFA96FBFE929}" type="pres">
      <dgm:prSet presAssocID="{10A878D7-DAAF-472E-A9F9-00D8B93711B2}" presName="connectorText" presStyleLbl="sibTrans2D1" presStyleIdx="1" presStyleCnt="11"/>
      <dgm:spPr/>
      <dgm:t>
        <a:bodyPr/>
        <a:lstStyle/>
        <a:p>
          <a:endParaRPr lang="en-US"/>
        </a:p>
      </dgm:t>
    </dgm:pt>
    <dgm:pt modelId="{4952B19F-6D16-4DDF-836D-616C6FC6082D}" type="pres">
      <dgm:prSet presAssocID="{A485D9D8-7387-4ACB-B5C3-D6341451BBC6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E4C0CE-A750-4850-BAD7-59BDB5AEDF3B}" type="pres">
      <dgm:prSet presAssocID="{29E62CFA-D0A7-489E-9E85-80E421C31FA4}" presName="parTrans" presStyleLbl="sibTrans2D1" presStyleIdx="2" presStyleCnt="11"/>
      <dgm:spPr/>
      <dgm:t>
        <a:bodyPr/>
        <a:lstStyle/>
        <a:p>
          <a:endParaRPr lang="en-US"/>
        </a:p>
      </dgm:t>
    </dgm:pt>
    <dgm:pt modelId="{659CDD1B-D4A7-4F6C-9502-574D70FCE6BB}" type="pres">
      <dgm:prSet presAssocID="{29E62CFA-D0A7-489E-9E85-80E421C31FA4}" presName="connectorText" presStyleLbl="sibTrans2D1" presStyleIdx="2" presStyleCnt="11"/>
      <dgm:spPr/>
      <dgm:t>
        <a:bodyPr/>
        <a:lstStyle/>
        <a:p>
          <a:endParaRPr lang="en-US"/>
        </a:p>
      </dgm:t>
    </dgm:pt>
    <dgm:pt modelId="{0126C608-F404-42C9-A601-7D7822D9AEEC}" type="pres">
      <dgm:prSet presAssocID="{70323BC9-3D1B-4262-9A2B-E1522300E03E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DAC94B-4ECD-450D-AE48-CEE2FE037A7F}" type="pres">
      <dgm:prSet presAssocID="{5EA127CE-6E13-41E5-8F0A-E6E44B8B61A0}" presName="parTrans" presStyleLbl="sibTrans2D1" presStyleIdx="3" presStyleCnt="11"/>
      <dgm:spPr/>
      <dgm:t>
        <a:bodyPr/>
        <a:lstStyle/>
        <a:p>
          <a:endParaRPr lang="en-US"/>
        </a:p>
      </dgm:t>
    </dgm:pt>
    <dgm:pt modelId="{5AC5C81A-5D1A-4D47-9125-780BAB578DB5}" type="pres">
      <dgm:prSet presAssocID="{5EA127CE-6E13-41E5-8F0A-E6E44B8B61A0}" presName="connectorText" presStyleLbl="sibTrans2D1" presStyleIdx="3" presStyleCnt="11"/>
      <dgm:spPr/>
      <dgm:t>
        <a:bodyPr/>
        <a:lstStyle/>
        <a:p>
          <a:endParaRPr lang="en-US"/>
        </a:p>
      </dgm:t>
    </dgm:pt>
    <dgm:pt modelId="{555B4047-FC1F-4280-B724-4A1F3A6925A8}" type="pres">
      <dgm:prSet presAssocID="{EAF852E8-9829-4009-BB9E-4B6396762849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4485F0-6329-4E05-81CE-AEE083D9EE20}" type="pres">
      <dgm:prSet presAssocID="{F48B3A9D-D11E-498C-B5F9-7303DBDD9D6E}" presName="parTrans" presStyleLbl="sibTrans2D1" presStyleIdx="4" presStyleCnt="11"/>
      <dgm:spPr/>
      <dgm:t>
        <a:bodyPr/>
        <a:lstStyle/>
        <a:p>
          <a:endParaRPr lang="en-US"/>
        </a:p>
      </dgm:t>
    </dgm:pt>
    <dgm:pt modelId="{B31B066C-2E5C-4123-82C9-7E76DB744E4D}" type="pres">
      <dgm:prSet presAssocID="{F48B3A9D-D11E-498C-B5F9-7303DBDD9D6E}" presName="connectorText" presStyleLbl="sibTrans2D1" presStyleIdx="4" presStyleCnt="11"/>
      <dgm:spPr/>
      <dgm:t>
        <a:bodyPr/>
        <a:lstStyle/>
        <a:p>
          <a:endParaRPr lang="en-US"/>
        </a:p>
      </dgm:t>
    </dgm:pt>
    <dgm:pt modelId="{CBD258ED-FA67-427E-908D-393D17054092}" type="pres">
      <dgm:prSet presAssocID="{0F1534DA-D661-4E6E-B5AF-5ED441D5BDE5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488591-CBEF-4BFC-B8D0-83353A770458}" type="pres">
      <dgm:prSet presAssocID="{37444886-55D4-40F6-87E4-6C92A38A0FEC}" presName="parTrans" presStyleLbl="sibTrans2D1" presStyleIdx="5" presStyleCnt="11"/>
      <dgm:spPr/>
      <dgm:t>
        <a:bodyPr/>
        <a:lstStyle/>
        <a:p>
          <a:endParaRPr lang="en-US"/>
        </a:p>
      </dgm:t>
    </dgm:pt>
    <dgm:pt modelId="{F15BCDED-43E0-4D7C-A921-0849428D9616}" type="pres">
      <dgm:prSet presAssocID="{37444886-55D4-40F6-87E4-6C92A38A0FEC}" presName="connectorText" presStyleLbl="sibTrans2D1" presStyleIdx="5" presStyleCnt="11"/>
      <dgm:spPr/>
      <dgm:t>
        <a:bodyPr/>
        <a:lstStyle/>
        <a:p>
          <a:endParaRPr lang="en-US"/>
        </a:p>
      </dgm:t>
    </dgm:pt>
    <dgm:pt modelId="{6D1C8833-3D81-4C5B-BF09-3ED8950A26E5}" type="pres">
      <dgm:prSet presAssocID="{7C1CCBA4-2E45-4AF9-9372-3B721DB8671F}" presName="node" presStyleLbl="node1" presStyleIdx="5" presStyleCnt="11" custScaleX="1250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64A13D-4EC6-49F6-8E16-C03A9E73FAC6}" type="pres">
      <dgm:prSet presAssocID="{F7D35EF4-723C-41AC-AD87-BC5C7B47F673}" presName="parTrans" presStyleLbl="sibTrans2D1" presStyleIdx="6" presStyleCnt="11"/>
      <dgm:spPr/>
      <dgm:t>
        <a:bodyPr/>
        <a:lstStyle/>
        <a:p>
          <a:endParaRPr lang="en-US"/>
        </a:p>
      </dgm:t>
    </dgm:pt>
    <dgm:pt modelId="{DE3DC45C-A57F-46DF-86D4-479BE3AC56E7}" type="pres">
      <dgm:prSet presAssocID="{F7D35EF4-723C-41AC-AD87-BC5C7B47F673}" presName="connectorText" presStyleLbl="sibTrans2D1" presStyleIdx="6" presStyleCnt="11"/>
      <dgm:spPr/>
      <dgm:t>
        <a:bodyPr/>
        <a:lstStyle/>
        <a:p>
          <a:endParaRPr lang="en-US"/>
        </a:p>
      </dgm:t>
    </dgm:pt>
    <dgm:pt modelId="{974AA2F5-EBCE-4CDD-8700-022390A76E0C}" type="pres">
      <dgm:prSet presAssocID="{0E43C115-3E2C-4576-A1C2-4FF7AACD47DA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10F0F-AA57-4E95-AA26-E18816B44C15}" type="pres">
      <dgm:prSet presAssocID="{751CE3C2-91F5-494F-919C-BE7A61EEB74C}" presName="parTrans" presStyleLbl="sibTrans2D1" presStyleIdx="7" presStyleCnt="11"/>
      <dgm:spPr/>
      <dgm:t>
        <a:bodyPr/>
        <a:lstStyle/>
        <a:p>
          <a:endParaRPr lang="en-US"/>
        </a:p>
      </dgm:t>
    </dgm:pt>
    <dgm:pt modelId="{95BFA35F-77F4-494D-AEDB-6596A9C6E26E}" type="pres">
      <dgm:prSet presAssocID="{751CE3C2-91F5-494F-919C-BE7A61EEB74C}" presName="connectorText" presStyleLbl="sibTrans2D1" presStyleIdx="7" presStyleCnt="11"/>
      <dgm:spPr/>
      <dgm:t>
        <a:bodyPr/>
        <a:lstStyle/>
        <a:p>
          <a:endParaRPr lang="en-US"/>
        </a:p>
      </dgm:t>
    </dgm:pt>
    <dgm:pt modelId="{0645BE4D-4948-4148-9A3C-70A461D16B10}" type="pres">
      <dgm:prSet presAssocID="{7F165B66-C727-40E6-B111-040B8D63924B}" presName="node" presStyleLbl="node1" presStyleIdx="7" presStyleCnt="11" custScaleX="1059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CC9CC8-4EEC-4F90-97E0-CD019AFB8A9B}" type="pres">
      <dgm:prSet presAssocID="{0E155AAD-C21C-43E9-BCF3-C6163577D422}" presName="parTrans" presStyleLbl="sibTrans2D1" presStyleIdx="8" presStyleCnt="11"/>
      <dgm:spPr/>
      <dgm:t>
        <a:bodyPr/>
        <a:lstStyle/>
        <a:p>
          <a:endParaRPr lang="en-US"/>
        </a:p>
      </dgm:t>
    </dgm:pt>
    <dgm:pt modelId="{D7A80637-AD6D-4DE8-BC9B-457DD01E6AA6}" type="pres">
      <dgm:prSet presAssocID="{0E155AAD-C21C-43E9-BCF3-C6163577D422}" presName="connectorText" presStyleLbl="sibTrans2D1" presStyleIdx="8" presStyleCnt="11"/>
      <dgm:spPr/>
      <dgm:t>
        <a:bodyPr/>
        <a:lstStyle/>
        <a:p>
          <a:endParaRPr lang="en-US"/>
        </a:p>
      </dgm:t>
    </dgm:pt>
    <dgm:pt modelId="{D2792BEC-CEC6-48E1-9C47-6B3E7C7321A5}" type="pres">
      <dgm:prSet presAssocID="{DBEB6971-8FC5-4F15-93A0-F8858533C5EA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B08069-CD7F-4A13-9D35-33312D63F4E3}" type="pres">
      <dgm:prSet presAssocID="{CF5333AA-44D2-4F0B-BBD8-BDC9545C2036}" presName="parTrans" presStyleLbl="sibTrans2D1" presStyleIdx="9" presStyleCnt="11"/>
      <dgm:spPr/>
      <dgm:t>
        <a:bodyPr/>
        <a:lstStyle/>
        <a:p>
          <a:endParaRPr lang="en-US"/>
        </a:p>
      </dgm:t>
    </dgm:pt>
    <dgm:pt modelId="{BD6F6882-6F61-4647-9754-30F39D28E134}" type="pres">
      <dgm:prSet presAssocID="{CF5333AA-44D2-4F0B-BBD8-BDC9545C2036}" presName="connectorText" presStyleLbl="sibTrans2D1" presStyleIdx="9" presStyleCnt="11"/>
      <dgm:spPr/>
      <dgm:t>
        <a:bodyPr/>
        <a:lstStyle/>
        <a:p>
          <a:endParaRPr lang="en-US"/>
        </a:p>
      </dgm:t>
    </dgm:pt>
    <dgm:pt modelId="{7B66426E-6295-4794-8340-9B602899EA7E}" type="pres">
      <dgm:prSet presAssocID="{8AE21012-093C-4079-B30B-693EAE59A9D0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DA7F5-18F6-4DA2-8BDE-5C5325A8310A}" type="pres">
      <dgm:prSet presAssocID="{63EC9EE4-876C-4854-B846-0CE81723C863}" presName="parTrans" presStyleLbl="sibTrans2D1" presStyleIdx="10" presStyleCnt="11"/>
      <dgm:spPr/>
      <dgm:t>
        <a:bodyPr/>
        <a:lstStyle/>
        <a:p>
          <a:endParaRPr lang="en-US"/>
        </a:p>
      </dgm:t>
    </dgm:pt>
    <dgm:pt modelId="{2E48E823-8E1B-4D09-8B70-9AB1DB9B0C79}" type="pres">
      <dgm:prSet presAssocID="{63EC9EE4-876C-4854-B846-0CE81723C863}" presName="connectorText" presStyleLbl="sibTrans2D1" presStyleIdx="10" presStyleCnt="11"/>
      <dgm:spPr/>
      <dgm:t>
        <a:bodyPr/>
        <a:lstStyle/>
        <a:p>
          <a:endParaRPr lang="en-US"/>
        </a:p>
      </dgm:t>
    </dgm:pt>
    <dgm:pt modelId="{E7D8EBFC-85A4-42F1-B8DE-5B27410BA1E5}" type="pres">
      <dgm:prSet presAssocID="{28B3B19F-CFBC-4BC4-AD6A-900912AE0CA5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C0CA27-D5B6-4966-99C9-BDEFB3AAB00A}" type="presOf" srcId="{5EA127CE-6E13-41E5-8F0A-E6E44B8B61A0}" destId="{5AC5C81A-5D1A-4D47-9125-780BAB578DB5}" srcOrd="1" destOrd="0" presId="urn:microsoft.com/office/officeart/2005/8/layout/radial5"/>
    <dgm:cxn modelId="{744CBD82-0CDC-4DD5-8DED-BB3DBB3BF2AE}" srcId="{9607AC9B-78FF-409A-843C-05D03C5D0DFD}" destId="{E61052CD-5815-40EB-AB72-CBBABCB35E6C}" srcOrd="0" destOrd="0" parTransId="{4A868548-DEE6-41EA-9C52-4CCA5ED3D833}" sibTransId="{5E8318E6-CD54-4C82-80B3-07E005077CDB}"/>
    <dgm:cxn modelId="{0F109684-534F-48DB-8189-4DAF825BC544}" type="presOf" srcId="{70323BC9-3D1B-4262-9A2B-E1522300E03E}" destId="{0126C608-F404-42C9-A601-7D7822D9AEEC}" srcOrd="0" destOrd="0" presId="urn:microsoft.com/office/officeart/2005/8/layout/radial5"/>
    <dgm:cxn modelId="{3BE7C300-D05B-497D-BC6F-295532133761}" type="presOf" srcId="{F7D35EF4-723C-41AC-AD87-BC5C7B47F673}" destId="{DA64A13D-4EC6-49F6-8E16-C03A9E73FAC6}" srcOrd="0" destOrd="0" presId="urn:microsoft.com/office/officeart/2005/8/layout/radial5"/>
    <dgm:cxn modelId="{8BE995EA-AF30-44E3-8A27-2E309EDC21AF}" srcId="{9607AC9B-78FF-409A-843C-05D03C5D0DFD}" destId="{0E43C115-3E2C-4576-A1C2-4FF7AACD47DA}" srcOrd="6" destOrd="0" parTransId="{F7D35EF4-723C-41AC-AD87-BC5C7B47F673}" sibTransId="{41A6D7C1-926D-4115-86EB-F9E4A144E344}"/>
    <dgm:cxn modelId="{047396B1-9DAC-431E-A6E3-DADEDD585F00}" srcId="{9607AC9B-78FF-409A-843C-05D03C5D0DFD}" destId="{A485D9D8-7387-4ACB-B5C3-D6341451BBC6}" srcOrd="1" destOrd="0" parTransId="{10A878D7-DAAF-472E-A9F9-00D8B93711B2}" sibTransId="{CBC9CCC4-1F16-430D-B44D-B50A1491632E}"/>
    <dgm:cxn modelId="{094D2536-023D-4174-A4E9-58FA5E6278CB}" type="presOf" srcId="{A4AEB5BB-962E-4825-9FA7-0DE3BBA3AB0B}" destId="{2BD0EB2B-D054-4F1B-8798-1AE6F8CAAD04}" srcOrd="0" destOrd="0" presId="urn:microsoft.com/office/officeart/2005/8/layout/radial5"/>
    <dgm:cxn modelId="{23DC3A76-CE51-4DCA-9A7B-FB25A8602256}" type="presOf" srcId="{CF5333AA-44D2-4F0B-BBD8-BDC9545C2036}" destId="{02B08069-CD7F-4A13-9D35-33312D63F4E3}" srcOrd="0" destOrd="0" presId="urn:microsoft.com/office/officeart/2005/8/layout/radial5"/>
    <dgm:cxn modelId="{585E19A6-9682-40C9-ADC7-9C277B3C9C72}" type="presOf" srcId="{9607AC9B-78FF-409A-843C-05D03C5D0DFD}" destId="{32F4C1F1-94CB-4B7B-BCBF-98A70204E120}" srcOrd="0" destOrd="0" presId="urn:microsoft.com/office/officeart/2005/8/layout/radial5"/>
    <dgm:cxn modelId="{4E8192EA-B116-47C0-9720-2E60DB4EE776}" type="presOf" srcId="{F48B3A9D-D11E-498C-B5F9-7303DBDD9D6E}" destId="{684485F0-6329-4E05-81CE-AEE083D9EE20}" srcOrd="0" destOrd="0" presId="urn:microsoft.com/office/officeart/2005/8/layout/radial5"/>
    <dgm:cxn modelId="{3A198A0D-6D34-4BF6-8D7A-501A29C096FB}" srcId="{A4AEB5BB-962E-4825-9FA7-0DE3BBA3AB0B}" destId="{9607AC9B-78FF-409A-843C-05D03C5D0DFD}" srcOrd="0" destOrd="0" parTransId="{4AC8AD92-D889-4FE3-A7D8-72690ADED277}" sibTransId="{9838404F-1DFC-4022-A4A6-AF032C5E3547}"/>
    <dgm:cxn modelId="{6B5676E9-21BA-4B32-B3F0-3B019FAE8AAE}" type="presOf" srcId="{751CE3C2-91F5-494F-919C-BE7A61EEB74C}" destId="{6EE10F0F-AA57-4E95-AA26-E18816B44C15}" srcOrd="0" destOrd="0" presId="urn:microsoft.com/office/officeart/2005/8/layout/radial5"/>
    <dgm:cxn modelId="{90D0FDB6-1A3A-40A3-97BC-E55A3EE0FBFA}" type="presOf" srcId="{8AE21012-093C-4079-B30B-693EAE59A9D0}" destId="{7B66426E-6295-4794-8340-9B602899EA7E}" srcOrd="0" destOrd="0" presId="urn:microsoft.com/office/officeart/2005/8/layout/radial5"/>
    <dgm:cxn modelId="{A7DE664F-93E8-43BB-BEAD-426A8032AEF5}" type="presOf" srcId="{10A878D7-DAAF-472E-A9F9-00D8B93711B2}" destId="{805F837F-565B-4793-B795-92D97D7EE855}" srcOrd="0" destOrd="0" presId="urn:microsoft.com/office/officeart/2005/8/layout/radial5"/>
    <dgm:cxn modelId="{DA84985F-CC61-4CBB-B55F-FFFEA4DE85F0}" srcId="{9607AC9B-78FF-409A-843C-05D03C5D0DFD}" destId="{0F1534DA-D661-4E6E-B5AF-5ED441D5BDE5}" srcOrd="4" destOrd="0" parTransId="{F48B3A9D-D11E-498C-B5F9-7303DBDD9D6E}" sibTransId="{34F945F6-61B6-412D-9377-CB332C451161}"/>
    <dgm:cxn modelId="{BA94419B-6CB1-46E3-96FD-F255F5DC8AB9}" type="presOf" srcId="{7F165B66-C727-40E6-B111-040B8D63924B}" destId="{0645BE4D-4948-4148-9A3C-70A461D16B10}" srcOrd="0" destOrd="0" presId="urn:microsoft.com/office/officeart/2005/8/layout/radial5"/>
    <dgm:cxn modelId="{AD22236A-3F10-490C-B3F5-827D3E079453}" srcId="{9607AC9B-78FF-409A-843C-05D03C5D0DFD}" destId="{DBEB6971-8FC5-4F15-93A0-F8858533C5EA}" srcOrd="8" destOrd="0" parTransId="{0E155AAD-C21C-43E9-BCF3-C6163577D422}" sibTransId="{D66C4C79-E570-4390-AA84-BAE04E035778}"/>
    <dgm:cxn modelId="{1C2898C2-3B48-41D3-A186-3CBE1DF749BC}" type="presOf" srcId="{E61052CD-5815-40EB-AB72-CBBABCB35E6C}" destId="{DD8D3A65-0C18-4D47-A105-8207158B6063}" srcOrd="0" destOrd="0" presId="urn:microsoft.com/office/officeart/2005/8/layout/radial5"/>
    <dgm:cxn modelId="{91A46E65-1982-413D-8124-037BEA5632C5}" srcId="{9607AC9B-78FF-409A-843C-05D03C5D0DFD}" destId="{7C1CCBA4-2E45-4AF9-9372-3B721DB8671F}" srcOrd="5" destOrd="0" parTransId="{37444886-55D4-40F6-87E4-6C92A38A0FEC}" sibTransId="{00E3E180-8D57-4756-984B-249C71871062}"/>
    <dgm:cxn modelId="{884FB9A2-13F5-4670-91DE-0AB7357766CA}" type="presOf" srcId="{37444886-55D4-40F6-87E4-6C92A38A0FEC}" destId="{31488591-CBEF-4BFC-B8D0-83353A770458}" srcOrd="0" destOrd="0" presId="urn:microsoft.com/office/officeart/2005/8/layout/radial5"/>
    <dgm:cxn modelId="{9EA88E0B-2E79-45C8-B6F8-430ED71C3D70}" type="presOf" srcId="{751CE3C2-91F5-494F-919C-BE7A61EEB74C}" destId="{95BFA35F-77F4-494D-AEDB-6596A9C6E26E}" srcOrd="1" destOrd="0" presId="urn:microsoft.com/office/officeart/2005/8/layout/radial5"/>
    <dgm:cxn modelId="{7E7D462E-B4B9-4C8A-8BF0-735219F3E58B}" type="presOf" srcId="{F7D35EF4-723C-41AC-AD87-BC5C7B47F673}" destId="{DE3DC45C-A57F-46DF-86D4-479BE3AC56E7}" srcOrd="1" destOrd="0" presId="urn:microsoft.com/office/officeart/2005/8/layout/radial5"/>
    <dgm:cxn modelId="{52A50395-A34B-409F-B988-2A664E156A70}" type="presOf" srcId="{4A868548-DEE6-41EA-9C52-4CCA5ED3D833}" destId="{F2F66885-6A51-4006-B03D-E18E93E2C1F5}" srcOrd="1" destOrd="0" presId="urn:microsoft.com/office/officeart/2005/8/layout/radial5"/>
    <dgm:cxn modelId="{2F4601BA-8C59-47FB-B26F-9CC35D6D24DF}" type="presOf" srcId="{CF5333AA-44D2-4F0B-BBD8-BDC9545C2036}" destId="{BD6F6882-6F61-4647-9754-30F39D28E134}" srcOrd="1" destOrd="0" presId="urn:microsoft.com/office/officeart/2005/8/layout/radial5"/>
    <dgm:cxn modelId="{515CB100-025D-40CB-9EAA-A3E8D6BD2C39}" type="presOf" srcId="{DBEB6971-8FC5-4F15-93A0-F8858533C5EA}" destId="{D2792BEC-CEC6-48E1-9C47-6B3E7C7321A5}" srcOrd="0" destOrd="0" presId="urn:microsoft.com/office/officeart/2005/8/layout/radial5"/>
    <dgm:cxn modelId="{3D6BEEDA-162B-42A9-8E66-05FD9CE7E990}" srcId="{9607AC9B-78FF-409A-843C-05D03C5D0DFD}" destId="{EAF852E8-9829-4009-BB9E-4B6396762849}" srcOrd="3" destOrd="0" parTransId="{5EA127CE-6E13-41E5-8F0A-E6E44B8B61A0}" sibTransId="{F1047C95-5FC0-4179-8EC7-3226F3F1614C}"/>
    <dgm:cxn modelId="{2D2F1350-A60E-490B-B6F0-F11ABB37C3DB}" type="presOf" srcId="{63EC9EE4-876C-4854-B846-0CE81723C863}" destId="{2E48E823-8E1B-4D09-8B70-9AB1DB9B0C79}" srcOrd="1" destOrd="0" presId="urn:microsoft.com/office/officeart/2005/8/layout/radial5"/>
    <dgm:cxn modelId="{A3A7BD7F-B2B7-4EAE-A59A-DBCC1B8B498E}" type="presOf" srcId="{0E155AAD-C21C-43E9-BCF3-C6163577D422}" destId="{D7A80637-AD6D-4DE8-BC9B-457DD01E6AA6}" srcOrd="1" destOrd="0" presId="urn:microsoft.com/office/officeart/2005/8/layout/radial5"/>
    <dgm:cxn modelId="{25E484C1-5B6B-44D8-ABFD-2D82CC037FB0}" type="presOf" srcId="{29E62CFA-D0A7-489E-9E85-80E421C31FA4}" destId="{F1E4C0CE-A750-4850-BAD7-59BDB5AEDF3B}" srcOrd="0" destOrd="0" presId="urn:microsoft.com/office/officeart/2005/8/layout/radial5"/>
    <dgm:cxn modelId="{91568A72-4D2D-4E2D-B87B-0D2D4FE8B8E2}" type="presOf" srcId="{37444886-55D4-40F6-87E4-6C92A38A0FEC}" destId="{F15BCDED-43E0-4D7C-A921-0849428D9616}" srcOrd="1" destOrd="0" presId="urn:microsoft.com/office/officeart/2005/8/layout/radial5"/>
    <dgm:cxn modelId="{DF9A85D1-0450-49CC-B7AE-BD04812AF68B}" type="presOf" srcId="{EAF852E8-9829-4009-BB9E-4B6396762849}" destId="{555B4047-FC1F-4280-B724-4A1F3A6925A8}" srcOrd="0" destOrd="0" presId="urn:microsoft.com/office/officeart/2005/8/layout/radial5"/>
    <dgm:cxn modelId="{4C2C9E05-5E0D-4771-9411-03BCEB54325A}" type="presOf" srcId="{F48B3A9D-D11E-498C-B5F9-7303DBDD9D6E}" destId="{B31B066C-2E5C-4123-82C9-7E76DB744E4D}" srcOrd="1" destOrd="0" presId="urn:microsoft.com/office/officeart/2005/8/layout/radial5"/>
    <dgm:cxn modelId="{E10DA5E1-71FA-439C-BD21-E186905C9454}" type="presOf" srcId="{5EA127CE-6E13-41E5-8F0A-E6E44B8B61A0}" destId="{04DAC94B-4ECD-450D-AE48-CEE2FE037A7F}" srcOrd="0" destOrd="0" presId="urn:microsoft.com/office/officeart/2005/8/layout/radial5"/>
    <dgm:cxn modelId="{8046757A-CE99-45BB-BF7A-BBC3C87674B5}" type="presOf" srcId="{A485D9D8-7387-4ACB-B5C3-D6341451BBC6}" destId="{4952B19F-6D16-4DDF-836D-616C6FC6082D}" srcOrd="0" destOrd="0" presId="urn:microsoft.com/office/officeart/2005/8/layout/radial5"/>
    <dgm:cxn modelId="{56FE6448-7591-40C4-A266-39F0BAABDD85}" srcId="{9607AC9B-78FF-409A-843C-05D03C5D0DFD}" destId="{7F165B66-C727-40E6-B111-040B8D63924B}" srcOrd="7" destOrd="0" parTransId="{751CE3C2-91F5-494F-919C-BE7A61EEB74C}" sibTransId="{2870C585-E7A9-4FE4-8489-3B3D33F0DDF2}"/>
    <dgm:cxn modelId="{1022F45C-FC04-4AEB-A948-CD7EA87FD056}" type="presOf" srcId="{29E62CFA-D0A7-489E-9E85-80E421C31FA4}" destId="{659CDD1B-D4A7-4F6C-9502-574D70FCE6BB}" srcOrd="1" destOrd="0" presId="urn:microsoft.com/office/officeart/2005/8/layout/radial5"/>
    <dgm:cxn modelId="{19FA6C3F-B1D0-4221-9695-468177BD43EB}" type="presOf" srcId="{7C1CCBA4-2E45-4AF9-9372-3B721DB8671F}" destId="{6D1C8833-3D81-4C5B-BF09-3ED8950A26E5}" srcOrd="0" destOrd="0" presId="urn:microsoft.com/office/officeart/2005/8/layout/radial5"/>
    <dgm:cxn modelId="{ACD68845-D57F-40D9-9222-02D7809C75C5}" type="presOf" srcId="{63EC9EE4-876C-4854-B846-0CE81723C863}" destId="{6F0DA7F5-18F6-4DA2-8BDE-5C5325A8310A}" srcOrd="0" destOrd="0" presId="urn:microsoft.com/office/officeart/2005/8/layout/radial5"/>
    <dgm:cxn modelId="{965A3EDD-44A0-4FDA-8DE0-E74208330908}" srcId="{9607AC9B-78FF-409A-843C-05D03C5D0DFD}" destId="{70323BC9-3D1B-4262-9A2B-E1522300E03E}" srcOrd="2" destOrd="0" parTransId="{29E62CFA-D0A7-489E-9E85-80E421C31FA4}" sibTransId="{F5CAEB60-F979-432D-80F7-99EF0B3B5433}"/>
    <dgm:cxn modelId="{468426D3-D0FB-482E-8A94-BAD39E37D7C2}" type="presOf" srcId="{28B3B19F-CFBC-4BC4-AD6A-900912AE0CA5}" destId="{E7D8EBFC-85A4-42F1-B8DE-5B27410BA1E5}" srcOrd="0" destOrd="0" presId="urn:microsoft.com/office/officeart/2005/8/layout/radial5"/>
    <dgm:cxn modelId="{C0F9D447-9360-497D-8EE3-F25CA6CC76FD}" type="presOf" srcId="{0F1534DA-D661-4E6E-B5AF-5ED441D5BDE5}" destId="{CBD258ED-FA67-427E-908D-393D17054092}" srcOrd="0" destOrd="0" presId="urn:microsoft.com/office/officeart/2005/8/layout/radial5"/>
    <dgm:cxn modelId="{FBDBD112-2583-4AFB-BC44-1A7C6FCD133E}" srcId="{9607AC9B-78FF-409A-843C-05D03C5D0DFD}" destId="{28B3B19F-CFBC-4BC4-AD6A-900912AE0CA5}" srcOrd="10" destOrd="0" parTransId="{63EC9EE4-876C-4854-B846-0CE81723C863}" sibTransId="{988C831D-0B4C-4FD0-9764-FB6F6E1DEBCD}"/>
    <dgm:cxn modelId="{DE6F790F-475B-43F8-A57A-4974BE56258D}" type="presOf" srcId="{4A868548-DEE6-41EA-9C52-4CCA5ED3D833}" destId="{DA04FB48-C0E1-4FD6-A90B-397A34E1C443}" srcOrd="0" destOrd="0" presId="urn:microsoft.com/office/officeart/2005/8/layout/radial5"/>
    <dgm:cxn modelId="{4CADBA3A-DB11-478C-ABCA-821074183A39}" type="presOf" srcId="{0E155AAD-C21C-43E9-BCF3-C6163577D422}" destId="{21CC9CC8-4EEC-4F90-97E0-CD019AFB8A9B}" srcOrd="0" destOrd="0" presId="urn:microsoft.com/office/officeart/2005/8/layout/radial5"/>
    <dgm:cxn modelId="{A64329D4-DF1B-4F07-9D60-B4500929435C}" type="presOf" srcId="{10A878D7-DAAF-472E-A9F9-00D8B93711B2}" destId="{E582F551-EB87-40BF-9FF4-FFA96FBFE929}" srcOrd="1" destOrd="0" presId="urn:microsoft.com/office/officeart/2005/8/layout/radial5"/>
    <dgm:cxn modelId="{5022292A-121A-4086-8D96-BA508E1C637F}" srcId="{9607AC9B-78FF-409A-843C-05D03C5D0DFD}" destId="{8AE21012-093C-4079-B30B-693EAE59A9D0}" srcOrd="9" destOrd="0" parTransId="{CF5333AA-44D2-4F0B-BBD8-BDC9545C2036}" sibTransId="{A2041331-9F98-4736-B067-70081302FB9C}"/>
    <dgm:cxn modelId="{686899AC-360D-45FF-9345-483D38759DFB}" type="presOf" srcId="{0E43C115-3E2C-4576-A1C2-4FF7AACD47DA}" destId="{974AA2F5-EBCE-4CDD-8700-022390A76E0C}" srcOrd="0" destOrd="0" presId="urn:microsoft.com/office/officeart/2005/8/layout/radial5"/>
    <dgm:cxn modelId="{3CAD87B9-B581-4466-B6E3-CBA3287FDDAA}" type="presParOf" srcId="{2BD0EB2B-D054-4F1B-8798-1AE6F8CAAD04}" destId="{32F4C1F1-94CB-4B7B-BCBF-98A70204E120}" srcOrd="0" destOrd="0" presId="urn:microsoft.com/office/officeart/2005/8/layout/radial5"/>
    <dgm:cxn modelId="{A037B918-D8C1-41B2-A0D4-0A46E05871CA}" type="presParOf" srcId="{2BD0EB2B-D054-4F1B-8798-1AE6F8CAAD04}" destId="{DA04FB48-C0E1-4FD6-A90B-397A34E1C443}" srcOrd="1" destOrd="0" presId="urn:microsoft.com/office/officeart/2005/8/layout/radial5"/>
    <dgm:cxn modelId="{88E9148A-1C51-486E-BE5D-A4F7A7414E5F}" type="presParOf" srcId="{DA04FB48-C0E1-4FD6-A90B-397A34E1C443}" destId="{F2F66885-6A51-4006-B03D-E18E93E2C1F5}" srcOrd="0" destOrd="0" presId="urn:microsoft.com/office/officeart/2005/8/layout/radial5"/>
    <dgm:cxn modelId="{E31FD9BB-4AF1-4098-B737-4276132C2793}" type="presParOf" srcId="{2BD0EB2B-D054-4F1B-8798-1AE6F8CAAD04}" destId="{DD8D3A65-0C18-4D47-A105-8207158B6063}" srcOrd="2" destOrd="0" presId="urn:microsoft.com/office/officeart/2005/8/layout/radial5"/>
    <dgm:cxn modelId="{2D81A931-4BE3-471A-A7D9-A379E599F1EB}" type="presParOf" srcId="{2BD0EB2B-D054-4F1B-8798-1AE6F8CAAD04}" destId="{805F837F-565B-4793-B795-92D97D7EE855}" srcOrd="3" destOrd="0" presId="urn:microsoft.com/office/officeart/2005/8/layout/radial5"/>
    <dgm:cxn modelId="{FEEC8B54-BE0E-402F-BA58-C85988FE4F4F}" type="presParOf" srcId="{805F837F-565B-4793-B795-92D97D7EE855}" destId="{E582F551-EB87-40BF-9FF4-FFA96FBFE929}" srcOrd="0" destOrd="0" presId="urn:microsoft.com/office/officeart/2005/8/layout/radial5"/>
    <dgm:cxn modelId="{DDFDA6CA-C873-4200-B63D-945D9320ADD6}" type="presParOf" srcId="{2BD0EB2B-D054-4F1B-8798-1AE6F8CAAD04}" destId="{4952B19F-6D16-4DDF-836D-616C6FC6082D}" srcOrd="4" destOrd="0" presId="urn:microsoft.com/office/officeart/2005/8/layout/radial5"/>
    <dgm:cxn modelId="{EE11AEAD-83C3-4C2D-A2E1-8C43B7A14CAF}" type="presParOf" srcId="{2BD0EB2B-D054-4F1B-8798-1AE6F8CAAD04}" destId="{F1E4C0CE-A750-4850-BAD7-59BDB5AEDF3B}" srcOrd="5" destOrd="0" presId="urn:microsoft.com/office/officeart/2005/8/layout/radial5"/>
    <dgm:cxn modelId="{CB293F5C-8CB0-4751-8BD2-31DE6A61ED0B}" type="presParOf" srcId="{F1E4C0CE-A750-4850-BAD7-59BDB5AEDF3B}" destId="{659CDD1B-D4A7-4F6C-9502-574D70FCE6BB}" srcOrd="0" destOrd="0" presId="urn:microsoft.com/office/officeart/2005/8/layout/radial5"/>
    <dgm:cxn modelId="{D7099DD5-5B61-4D43-99C5-F096FE6E6E8E}" type="presParOf" srcId="{2BD0EB2B-D054-4F1B-8798-1AE6F8CAAD04}" destId="{0126C608-F404-42C9-A601-7D7822D9AEEC}" srcOrd="6" destOrd="0" presId="urn:microsoft.com/office/officeart/2005/8/layout/radial5"/>
    <dgm:cxn modelId="{FF4D3809-5409-44A9-B194-D763790F28DF}" type="presParOf" srcId="{2BD0EB2B-D054-4F1B-8798-1AE6F8CAAD04}" destId="{04DAC94B-4ECD-450D-AE48-CEE2FE037A7F}" srcOrd="7" destOrd="0" presId="urn:microsoft.com/office/officeart/2005/8/layout/radial5"/>
    <dgm:cxn modelId="{3B87B572-D2A7-45DE-9946-2505BA024EDA}" type="presParOf" srcId="{04DAC94B-4ECD-450D-AE48-CEE2FE037A7F}" destId="{5AC5C81A-5D1A-4D47-9125-780BAB578DB5}" srcOrd="0" destOrd="0" presId="urn:microsoft.com/office/officeart/2005/8/layout/radial5"/>
    <dgm:cxn modelId="{730A50A0-B0B1-4785-BB6A-D9FF8C4208C9}" type="presParOf" srcId="{2BD0EB2B-D054-4F1B-8798-1AE6F8CAAD04}" destId="{555B4047-FC1F-4280-B724-4A1F3A6925A8}" srcOrd="8" destOrd="0" presId="urn:microsoft.com/office/officeart/2005/8/layout/radial5"/>
    <dgm:cxn modelId="{B4DCC8CB-6616-4C17-B235-31475D70DB2A}" type="presParOf" srcId="{2BD0EB2B-D054-4F1B-8798-1AE6F8CAAD04}" destId="{684485F0-6329-4E05-81CE-AEE083D9EE20}" srcOrd="9" destOrd="0" presId="urn:microsoft.com/office/officeart/2005/8/layout/radial5"/>
    <dgm:cxn modelId="{8ECE31C9-BA51-4175-81C8-9B2A8FE7D975}" type="presParOf" srcId="{684485F0-6329-4E05-81CE-AEE083D9EE20}" destId="{B31B066C-2E5C-4123-82C9-7E76DB744E4D}" srcOrd="0" destOrd="0" presId="urn:microsoft.com/office/officeart/2005/8/layout/radial5"/>
    <dgm:cxn modelId="{E3EF66D5-3942-44FD-8EFC-6FC998BD259B}" type="presParOf" srcId="{2BD0EB2B-D054-4F1B-8798-1AE6F8CAAD04}" destId="{CBD258ED-FA67-427E-908D-393D17054092}" srcOrd="10" destOrd="0" presId="urn:microsoft.com/office/officeart/2005/8/layout/radial5"/>
    <dgm:cxn modelId="{6CD60863-EDA2-4689-9579-C730455FFE75}" type="presParOf" srcId="{2BD0EB2B-D054-4F1B-8798-1AE6F8CAAD04}" destId="{31488591-CBEF-4BFC-B8D0-83353A770458}" srcOrd="11" destOrd="0" presId="urn:microsoft.com/office/officeart/2005/8/layout/radial5"/>
    <dgm:cxn modelId="{AB46C45A-C2EE-4130-8DAE-2DC4112AAB10}" type="presParOf" srcId="{31488591-CBEF-4BFC-B8D0-83353A770458}" destId="{F15BCDED-43E0-4D7C-A921-0849428D9616}" srcOrd="0" destOrd="0" presId="urn:microsoft.com/office/officeart/2005/8/layout/radial5"/>
    <dgm:cxn modelId="{AE1B3B05-781E-4EE9-8CDD-5D561421A1FF}" type="presParOf" srcId="{2BD0EB2B-D054-4F1B-8798-1AE6F8CAAD04}" destId="{6D1C8833-3D81-4C5B-BF09-3ED8950A26E5}" srcOrd="12" destOrd="0" presId="urn:microsoft.com/office/officeart/2005/8/layout/radial5"/>
    <dgm:cxn modelId="{1E048537-94D1-4935-B446-2506CE4D2D48}" type="presParOf" srcId="{2BD0EB2B-D054-4F1B-8798-1AE6F8CAAD04}" destId="{DA64A13D-4EC6-49F6-8E16-C03A9E73FAC6}" srcOrd="13" destOrd="0" presId="urn:microsoft.com/office/officeart/2005/8/layout/radial5"/>
    <dgm:cxn modelId="{6EF84DD6-DBDB-4EE5-817E-3D6B98F9FA60}" type="presParOf" srcId="{DA64A13D-4EC6-49F6-8E16-C03A9E73FAC6}" destId="{DE3DC45C-A57F-46DF-86D4-479BE3AC56E7}" srcOrd="0" destOrd="0" presId="urn:microsoft.com/office/officeart/2005/8/layout/radial5"/>
    <dgm:cxn modelId="{E7F1A203-5320-4CBD-9AD6-C119BE891577}" type="presParOf" srcId="{2BD0EB2B-D054-4F1B-8798-1AE6F8CAAD04}" destId="{974AA2F5-EBCE-4CDD-8700-022390A76E0C}" srcOrd="14" destOrd="0" presId="urn:microsoft.com/office/officeart/2005/8/layout/radial5"/>
    <dgm:cxn modelId="{06656E0B-B376-41E7-AAA5-EE5A7D61B822}" type="presParOf" srcId="{2BD0EB2B-D054-4F1B-8798-1AE6F8CAAD04}" destId="{6EE10F0F-AA57-4E95-AA26-E18816B44C15}" srcOrd="15" destOrd="0" presId="urn:microsoft.com/office/officeart/2005/8/layout/radial5"/>
    <dgm:cxn modelId="{5611CE39-4C26-480D-B4DF-88695469C134}" type="presParOf" srcId="{6EE10F0F-AA57-4E95-AA26-E18816B44C15}" destId="{95BFA35F-77F4-494D-AEDB-6596A9C6E26E}" srcOrd="0" destOrd="0" presId="urn:microsoft.com/office/officeart/2005/8/layout/radial5"/>
    <dgm:cxn modelId="{D079A59E-3177-4351-8342-3820F9C32FE0}" type="presParOf" srcId="{2BD0EB2B-D054-4F1B-8798-1AE6F8CAAD04}" destId="{0645BE4D-4948-4148-9A3C-70A461D16B10}" srcOrd="16" destOrd="0" presId="urn:microsoft.com/office/officeart/2005/8/layout/radial5"/>
    <dgm:cxn modelId="{D60D3176-C158-40E7-AAC2-43B57C2B3233}" type="presParOf" srcId="{2BD0EB2B-D054-4F1B-8798-1AE6F8CAAD04}" destId="{21CC9CC8-4EEC-4F90-97E0-CD019AFB8A9B}" srcOrd="17" destOrd="0" presId="urn:microsoft.com/office/officeart/2005/8/layout/radial5"/>
    <dgm:cxn modelId="{F611A93F-E8D8-47BF-915C-369042AA0BF3}" type="presParOf" srcId="{21CC9CC8-4EEC-4F90-97E0-CD019AFB8A9B}" destId="{D7A80637-AD6D-4DE8-BC9B-457DD01E6AA6}" srcOrd="0" destOrd="0" presId="urn:microsoft.com/office/officeart/2005/8/layout/radial5"/>
    <dgm:cxn modelId="{751ED044-FF04-4C84-B958-6F5568CAD506}" type="presParOf" srcId="{2BD0EB2B-D054-4F1B-8798-1AE6F8CAAD04}" destId="{D2792BEC-CEC6-48E1-9C47-6B3E7C7321A5}" srcOrd="18" destOrd="0" presId="urn:microsoft.com/office/officeart/2005/8/layout/radial5"/>
    <dgm:cxn modelId="{B1F69A83-1015-4137-A33E-4F6FDC2762D4}" type="presParOf" srcId="{2BD0EB2B-D054-4F1B-8798-1AE6F8CAAD04}" destId="{02B08069-CD7F-4A13-9D35-33312D63F4E3}" srcOrd="19" destOrd="0" presId="urn:microsoft.com/office/officeart/2005/8/layout/radial5"/>
    <dgm:cxn modelId="{4163997B-AE5F-4189-917D-8038A8F59EF1}" type="presParOf" srcId="{02B08069-CD7F-4A13-9D35-33312D63F4E3}" destId="{BD6F6882-6F61-4647-9754-30F39D28E134}" srcOrd="0" destOrd="0" presId="urn:microsoft.com/office/officeart/2005/8/layout/radial5"/>
    <dgm:cxn modelId="{D4B1B4E1-604A-4116-AA7D-20272501BE1F}" type="presParOf" srcId="{2BD0EB2B-D054-4F1B-8798-1AE6F8CAAD04}" destId="{7B66426E-6295-4794-8340-9B602899EA7E}" srcOrd="20" destOrd="0" presId="urn:microsoft.com/office/officeart/2005/8/layout/radial5"/>
    <dgm:cxn modelId="{5E10EBFA-2494-4F70-964A-A18CB69F3E57}" type="presParOf" srcId="{2BD0EB2B-D054-4F1B-8798-1AE6F8CAAD04}" destId="{6F0DA7F5-18F6-4DA2-8BDE-5C5325A8310A}" srcOrd="21" destOrd="0" presId="urn:microsoft.com/office/officeart/2005/8/layout/radial5"/>
    <dgm:cxn modelId="{167602EB-8ABF-47C3-A53B-0DD99BEB92CA}" type="presParOf" srcId="{6F0DA7F5-18F6-4DA2-8BDE-5C5325A8310A}" destId="{2E48E823-8E1B-4D09-8B70-9AB1DB9B0C79}" srcOrd="0" destOrd="0" presId="urn:microsoft.com/office/officeart/2005/8/layout/radial5"/>
    <dgm:cxn modelId="{76A56DB5-B061-4583-8D83-61769D0E2571}" type="presParOf" srcId="{2BD0EB2B-D054-4F1B-8798-1AE6F8CAAD04}" destId="{E7D8EBFC-85A4-42F1-B8DE-5B27410BA1E5}" srcOrd="2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729DD-AD35-4D66-9E18-045833BFA1C0}">
      <dsp:nvSpPr>
        <dsp:cNvPr id="0" name=""/>
        <dsp:cNvSpPr/>
      </dsp:nvSpPr>
      <dsp:spPr>
        <a:xfrm>
          <a:off x="4963" y="1618384"/>
          <a:ext cx="2188254" cy="156682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571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5000" b="1" kern="1200" smtClean="0"/>
            <a:t>קב</a:t>
          </a:r>
          <a:endParaRPr lang="en-US" sz="5000" b="1" kern="1200"/>
        </a:p>
      </dsp:txBody>
      <dsp:txXfrm>
        <a:off x="50854" y="1664275"/>
        <a:ext cx="2096472" cy="1475041"/>
      </dsp:txXfrm>
    </dsp:sp>
    <dsp:sp modelId="{750BB517-9059-4A87-82BE-EF9B8A9155D2}">
      <dsp:nvSpPr>
        <dsp:cNvPr id="0" name=""/>
        <dsp:cNvSpPr/>
      </dsp:nvSpPr>
      <dsp:spPr>
        <a:xfrm>
          <a:off x="223788" y="3185207"/>
          <a:ext cx="325594" cy="1891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1166"/>
              </a:lnTo>
              <a:lnTo>
                <a:pt x="325594" y="189116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494CE0-D9D4-4B43-ABD9-1492EEEA2FB7}">
      <dsp:nvSpPr>
        <dsp:cNvPr id="0" name=""/>
        <dsp:cNvSpPr/>
      </dsp:nvSpPr>
      <dsp:spPr>
        <a:xfrm>
          <a:off x="549383" y="4049994"/>
          <a:ext cx="1946916" cy="205275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571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/>
            <a:t>אמות</a:t>
          </a:r>
          <a:endParaRPr lang="en-US" sz="4000" b="1" kern="1200" dirty="0"/>
        </a:p>
      </dsp:txBody>
      <dsp:txXfrm>
        <a:off x="606406" y="4107017"/>
        <a:ext cx="1832870" cy="1938711"/>
      </dsp:txXfrm>
    </dsp:sp>
    <dsp:sp modelId="{CA591CBE-925C-4EA4-923A-ECFE7B461BF3}">
      <dsp:nvSpPr>
        <dsp:cNvPr id="0" name=""/>
        <dsp:cNvSpPr/>
      </dsp:nvSpPr>
      <dsp:spPr>
        <a:xfrm>
          <a:off x="2740281" y="1618384"/>
          <a:ext cx="2188254" cy="1604822"/>
        </a:xfrm>
        <a:prstGeom prst="roundRect">
          <a:avLst>
            <a:gd name="adj" fmla="val 1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571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5000" b="1" kern="1200" dirty="0" smtClean="0"/>
            <a:t>דרך נפילה</a:t>
          </a:r>
          <a:endParaRPr lang="en-US" sz="5000" b="1" kern="1200" dirty="0"/>
        </a:p>
      </dsp:txBody>
      <dsp:txXfrm>
        <a:off x="2787285" y="1665388"/>
        <a:ext cx="2094246" cy="1510814"/>
      </dsp:txXfrm>
    </dsp:sp>
    <dsp:sp modelId="{431C1029-A223-49C9-A6FA-7441458E3F14}">
      <dsp:nvSpPr>
        <dsp:cNvPr id="0" name=""/>
        <dsp:cNvSpPr/>
      </dsp:nvSpPr>
      <dsp:spPr>
        <a:xfrm>
          <a:off x="2959106" y="3223206"/>
          <a:ext cx="325594" cy="1853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167"/>
              </a:lnTo>
              <a:lnTo>
                <a:pt x="325594" y="185316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936357-266F-4ECD-AF65-FDE1FFFD66AC}">
      <dsp:nvSpPr>
        <dsp:cNvPr id="0" name=""/>
        <dsp:cNvSpPr/>
      </dsp:nvSpPr>
      <dsp:spPr>
        <a:xfrm>
          <a:off x="3284701" y="4049994"/>
          <a:ext cx="1936937" cy="205275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571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/>
            <a:t>דרך הינוח</a:t>
          </a:r>
          <a:endParaRPr lang="en-US" sz="4000" b="1" kern="1200" dirty="0"/>
        </a:p>
      </dsp:txBody>
      <dsp:txXfrm>
        <a:off x="3341432" y="4106725"/>
        <a:ext cx="1823475" cy="1939295"/>
      </dsp:txXfrm>
    </dsp:sp>
    <dsp:sp modelId="{69971241-6C54-440C-8C66-A2E739159DE3}">
      <dsp:nvSpPr>
        <dsp:cNvPr id="0" name=""/>
        <dsp:cNvSpPr/>
      </dsp:nvSpPr>
      <dsp:spPr>
        <a:xfrm>
          <a:off x="5475599" y="1618384"/>
          <a:ext cx="2188254" cy="1604822"/>
        </a:xfrm>
        <a:prstGeom prst="roundRect">
          <a:avLst>
            <a:gd name="adj" fmla="val 1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571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5000" b="1" kern="1200" dirty="0" smtClean="0"/>
            <a:t>טרחה</a:t>
          </a:r>
          <a:endParaRPr lang="en-US" sz="5000" b="1" kern="1200" dirty="0"/>
        </a:p>
      </dsp:txBody>
      <dsp:txXfrm>
        <a:off x="5522603" y="1665388"/>
        <a:ext cx="2094246" cy="1510814"/>
      </dsp:txXfrm>
    </dsp:sp>
    <dsp:sp modelId="{0C42765C-0A63-43B1-A11A-B90761493C0F}">
      <dsp:nvSpPr>
        <dsp:cNvPr id="0" name=""/>
        <dsp:cNvSpPr/>
      </dsp:nvSpPr>
      <dsp:spPr>
        <a:xfrm>
          <a:off x="5694424" y="3223206"/>
          <a:ext cx="223788" cy="1853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167"/>
              </a:lnTo>
              <a:lnTo>
                <a:pt x="223788" y="185316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0E5CF-65EE-4D2A-9072-29AFA5A968F0}">
      <dsp:nvSpPr>
        <dsp:cNvPr id="0" name=""/>
        <dsp:cNvSpPr/>
      </dsp:nvSpPr>
      <dsp:spPr>
        <a:xfrm>
          <a:off x="5918213" y="4049994"/>
          <a:ext cx="1889356" cy="205275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571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/>
            <a:t>חשיבות</a:t>
          </a:r>
          <a:endParaRPr lang="en-US" sz="4000" b="1" kern="1200" dirty="0"/>
        </a:p>
      </dsp:txBody>
      <dsp:txXfrm>
        <a:off x="5973550" y="4105331"/>
        <a:ext cx="1778682" cy="19420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F07695-836C-4BAF-A2D3-69646E21EEC3}">
      <dsp:nvSpPr>
        <dsp:cNvPr id="0" name=""/>
        <dsp:cNvSpPr/>
      </dsp:nvSpPr>
      <dsp:spPr>
        <a:xfrm>
          <a:off x="740" y="0"/>
          <a:ext cx="1924950" cy="26106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½ </a:t>
          </a:r>
          <a:r>
            <a:rPr lang="he-IL" sz="2200" b="1" kern="1200" dirty="0" smtClean="0"/>
            <a:t>קב</a:t>
          </a:r>
          <a:r>
            <a:rPr lang="en-US" sz="2200" b="1" kern="1200" dirty="0" smtClean="0"/>
            <a:t> in 4 </a:t>
          </a:r>
          <a:r>
            <a:rPr lang="he-IL" sz="2200" b="1" kern="1200" dirty="0" smtClean="0"/>
            <a:t>אמות</a:t>
          </a:r>
          <a:endParaRPr lang="en-US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(more scattered)</a:t>
          </a:r>
          <a:endParaRPr lang="en-US" sz="1600" b="1" kern="1200" dirty="0"/>
        </a:p>
      </dsp:txBody>
      <dsp:txXfrm>
        <a:off x="740" y="0"/>
        <a:ext cx="1924950" cy="783203"/>
      </dsp:txXfrm>
    </dsp:sp>
    <dsp:sp modelId="{015E5BCC-AC7F-41F6-8D64-3A4AA36DF861}">
      <dsp:nvSpPr>
        <dsp:cNvPr id="0" name=""/>
        <dsp:cNvSpPr/>
      </dsp:nvSpPr>
      <dsp:spPr>
        <a:xfrm>
          <a:off x="193235" y="783203"/>
          <a:ext cx="1539960" cy="1696940"/>
        </a:xfrm>
        <a:prstGeom prst="roundRect">
          <a:avLst>
            <a:gd name="adj" fmla="val 10000"/>
          </a:avLst>
        </a:prstGeom>
        <a:solidFill>
          <a:srgbClr val="4EF94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/>
            <a:t>הרי אלו שלו</a:t>
          </a:r>
          <a:endParaRPr lang="en-US" sz="3600" b="1" kern="1200" dirty="0"/>
        </a:p>
      </dsp:txBody>
      <dsp:txXfrm>
        <a:off x="238339" y="828307"/>
        <a:ext cx="1449752" cy="1606732"/>
      </dsp:txXfrm>
    </dsp:sp>
    <dsp:sp modelId="{C5424F6C-96E4-4D6F-B118-6D5CB397B5D3}">
      <dsp:nvSpPr>
        <dsp:cNvPr id="0" name=""/>
        <dsp:cNvSpPr/>
      </dsp:nvSpPr>
      <dsp:spPr>
        <a:xfrm>
          <a:off x="2070062" y="0"/>
          <a:ext cx="1924950" cy="26106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1 </a:t>
          </a:r>
          <a:r>
            <a:rPr lang="he-IL" sz="2200" b="1" kern="1200" dirty="0" smtClean="0"/>
            <a:t>קב</a:t>
          </a:r>
          <a:r>
            <a:rPr lang="en-US" sz="2200" b="1" kern="1200" dirty="0" smtClean="0"/>
            <a:t> in 4 </a:t>
          </a:r>
          <a:r>
            <a:rPr lang="he-IL" sz="2200" b="1" kern="1200" dirty="0" smtClean="0"/>
            <a:t>אמות</a:t>
          </a:r>
          <a:endParaRPr lang="en-US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(scattered)</a:t>
          </a:r>
          <a:endParaRPr lang="en-US" sz="1600" b="1" kern="1200" dirty="0"/>
        </a:p>
      </dsp:txBody>
      <dsp:txXfrm>
        <a:off x="2070062" y="0"/>
        <a:ext cx="1924950" cy="783203"/>
      </dsp:txXfrm>
    </dsp:sp>
    <dsp:sp modelId="{6BE53277-5E16-4FDA-ADA5-2BD73EBE5E40}">
      <dsp:nvSpPr>
        <dsp:cNvPr id="0" name=""/>
        <dsp:cNvSpPr/>
      </dsp:nvSpPr>
      <dsp:spPr>
        <a:xfrm>
          <a:off x="2262557" y="783203"/>
          <a:ext cx="1539960" cy="1696940"/>
        </a:xfrm>
        <a:prstGeom prst="roundRect">
          <a:avLst>
            <a:gd name="adj" fmla="val 10000"/>
          </a:avLst>
        </a:prstGeom>
        <a:solidFill>
          <a:srgbClr val="4EF94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/>
            <a:t>הרי אלו שלו</a:t>
          </a:r>
          <a:endParaRPr lang="en-US" sz="3600" b="1" kern="1200" dirty="0"/>
        </a:p>
      </dsp:txBody>
      <dsp:txXfrm>
        <a:off x="2307661" y="828307"/>
        <a:ext cx="1449752" cy="1606732"/>
      </dsp:txXfrm>
    </dsp:sp>
    <dsp:sp modelId="{C0A721C9-82BD-4F68-931B-5C58B8A07A6A}">
      <dsp:nvSpPr>
        <dsp:cNvPr id="0" name=""/>
        <dsp:cNvSpPr/>
      </dsp:nvSpPr>
      <dsp:spPr>
        <a:xfrm>
          <a:off x="4140124" y="0"/>
          <a:ext cx="1924950" cy="26106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2 </a:t>
          </a:r>
          <a:r>
            <a:rPr lang="he-IL" sz="2200" b="1" kern="1200" dirty="0" smtClean="0"/>
            <a:t>קב</a:t>
          </a:r>
          <a:r>
            <a:rPr lang="en-US" sz="2200" b="1" kern="1200" dirty="0" smtClean="0"/>
            <a:t> in 4 </a:t>
          </a:r>
          <a:r>
            <a:rPr lang="he-IL" sz="2200" b="1" kern="1200" dirty="0" smtClean="0"/>
            <a:t>אמות</a:t>
          </a:r>
          <a:endParaRPr lang="en-US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(less scattered)</a:t>
          </a:r>
          <a:endParaRPr lang="en-US" sz="1600" b="1" kern="1200" dirty="0"/>
        </a:p>
      </dsp:txBody>
      <dsp:txXfrm>
        <a:off x="4140124" y="0"/>
        <a:ext cx="1924950" cy="783203"/>
      </dsp:txXfrm>
    </dsp:sp>
    <dsp:sp modelId="{AB4FAC65-8B2C-4015-9821-7DC5DE2A546B}">
      <dsp:nvSpPr>
        <dsp:cNvPr id="0" name=""/>
        <dsp:cNvSpPr/>
      </dsp:nvSpPr>
      <dsp:spPr>
        <a:xfrm>
          <a:off x="4331879" y="783203"/>
          <a:ext cx="1539960" cy="1696940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600" b="1" kern="1200" dirty="0" smtClean="0"/>
            <a:t>לא יגע בו</a:t>
          </a:r>
          <a:endParaRPr lang="en-US" sz="3600" b="1" kern="1200" dirty="0"/>
        </a:p>
      </dsp:txBody>
      <dsp:txXfrm>
        <a:off x="4376983" y="828307"/>
        <a:ext cx="1449752" cy="16067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1EB140-8220-4E8D-A815-FFEFA788827D}">
      <dsp:nvSpPr>
        <dsp:cNvPr id="0" name=""/>
        <dsp:cNvSpPr/>
      </dsp:nvSpPr>
      <dsp:spPr>
        <a:xfrm>
          <a:off x="1959" y="0"/>
          <a:ext cx="1922859" cy="37661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200" kern="1200" dirty="0"/>
        </a:p>
      </dsp:txBody>
      <dsp:txXfrm>
        <a:off x="1959" y="0"/>
        <a:ext cx="1922859" cy="1129857"/>
      </dsp:txXfrm>
    </dsp:sp>
    <dsp:sp modelId="{297C1B15-8D5A-4926-A0ED-FB91A2CF5601}">
      <dsp:nvSpPr>
        <dsp:cNvPr id="0" name=""/>
        <dsp:cNvSpPr/>
      </dsp:nvSpPr>
      <dsp:spPr>
        <a:xfrm>
          <a:off x="194245" y="1130961"/>
          <a:ext cx="1538287" cy="11355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דרך נפילה</a:t>
          </a:r>
          <a:endParaRPr lang="en-US" sz="3300" b="1" kern="1200" dirty="0"/>
        </a:p>
      </dsp:txBody>
      <dsp:txXfrm>
        <a:off x="227504" y="1164220"/>
        <a:ext cx="1471769" cy="1069040"/>
      </dsp:txXfrm>
    </dsp:sp>
    <dsp:sp modelId="{5B9B864A-B81A-4F54-ACCC-354CA6FFB34A}">
      <dsp:nvSpPr>
        <dsp:cNvPr id="0" name=""/>
        <dsp:cNvSpPr/>
      </dsp:nvSpPr>
      <dsp:spPr>
        <a:xfrm>
          <a:off x="194245" y="2441221"/>
          <a:ext cx="1538287" cy="11355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דרך הינוח</a:t>
          </a:r>
          <a:endParaRPr lang="en-US" sz="3300" b="1" kern="1200" dirty="0"/>
        </a:p>
      </dsp:txBody>
      <dsp:txXfrm>
        <a:off x="227504" y="2474480"/>
        <a:ext cx="1471769" cy="1069040"/>
      </dsp:txXfrm>
    </dsp:sp>
    <dsp:sp modelId="{BA8C92C1-682C-4F33-A61D-A220AA134735}">
      <dsp:nvSpPr>
        <dsp:cNvPr id="0" name=""/>
        <dsp:cNvSpPr/>
      </dsp:nvSpPr>
      <dsp:spPr>
        <a:xfrm>
          <a:off x="2069033" y="0"/>
          <a:ext cx="1922859" cy="37661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½ </a:t>
          </a:r>
          <a:r>
            <a:rPr lang="he-IL" sz="2200" b="1" kern="1200" dirty="0" smtClean="0"/>
            <a:t>קב</a:t>
          </a:r>
          <a:r>
            <a:rPr lang="en-US" sz="2200" b="1" kern="1200" dirty="0" smtClean="0"/>
            <a:t> in 4 </a:t>
          </a:r>
          <a:r>
            <a:rPr lang="he-IL" sz="2200" b="1" kern="1200" dirty="0" smtClean="0"/>
            <a:t>אמות</a:t>
          </a:r>
          <a:endParaRPr lang="en-US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(more scattered)</a:t>
          </a:r>
          <a:endParaRPr lang="en-US" sz="1600" b="1" kern="1200" dirty="0"/>
        </a:p>
      </dsp:txBody>
      <dsp:txXfrm>
        <a:off x="2069033" y="0"/>
        <a:ext cx="1922859" cy="1129857"/>
      </dsp:txXfrm>
    </dsp:sp>
    <dsp:sp modelId="{9D66E9A3-D597-44C0-A91F-BD0E9C7D1A53}">
      <dsp:nvSpPr>
        <dsp:cNvPr id="0" name=""/>
        <dsp:cNvSpPr/>
      </dsp:nvSpPr>
      <dsp:spPr>
        <a:xfrm>
          <a:off x="2261319" y="1130961"/>
          <a:ext cx="1538287" cy="1135558"/>
        </a:xfrm>
        <a:prstGeom prst="roundRect">
          <a:avLst>
            <a:gd name="adj" fmla="val 10000"/>
          </a:avLst>
        </a:prstGeom>
        <a:solidFill>
          <a:srgbClr val="3FFF3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הרי אלו שלו</a:t>
          </a:r>
          <a:endParaRPr lang="en-US" sz="3300" b="1" kern="1200" dirty="0"/>
        </a:p>
      </dsp:txBody>
      <dsp:txXfrm>
        <a:off x="2294578" y="1164220"/>
        <a:ext cx="1471769" cy="1069040"/>
      </dsp:txXfrm>
    </dsp:sp>
    <dsp:sp modelId="{6AD0D8D1-0B09-4868-9085-AE73D984B5B1}">
      <dsp:nvSpPr>
        <dsp:cNvPr id="0" name=""/>
        <dsp:cNvSpPr/>
      </dsp:nvSpPr>
      <dsp:spPr>
        <a:xfrm>
          <a:off x="2261319" y="2441221"/>
          <a:ext cx="1538287" cy="1135558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לא יגע בו</a:t>
          </a:r>
          <a:endParaRPr lang="en-US" sz="3300" b="1" kern="1200" dirty="0"/>
        </a:p>
      </dsp:txBody>
      <dsp:txXfrm>
        <a:off x="2294578" y="2474480"/>
        <a:ext cx="1471769" cy="1069040"/>
      </dsp:txXfrm>
    </dsp:sp>
    <dsp:sp modelId="{37D43914-2DE6-4018-B8F3-455B0A6718E8}">
      <dsp:nvSpPr>
        <dsp:cNvPr id="0" name=""/>
        <dsp:cNvSpPr/>
      </dsp:nvSpPr>
      <dsp:spPr>
        <a:xfrm>
          <a:off x="4136107" y="0"/>
          <a:ext cx="1922859" cy="37661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1 </a:t>
          </a:r>
          <a:r>
            <a:rPr lang="he-IL" sz="2200" b="1" kern="1200" dirty="0" smtClean="0"/>
            <a:t>קב</a:t>
          </a:r>
          <a:r>
            <a:rPr lang="en-US" sz="2200" b="1" kern="1200" dirty="0" smtClean="0"/>
            <a:t> in 4 </a:t>
          </a:r>
          <a:r>
            <a:rPr lang="he-IL" sz="2200" b="1" kern="1200" dirty="0" smtClean="0"/>
            <a:t>אמות</a:t>
          </a:r>
          <a:endParaRPr lang="en-US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(scattered)</a:t>
          </a:r>
          <a:endParaRPr lang="en-US" sz="1400" b="1" kern="1200" dirty="0"/>
        </a:p>
      </dsp:txBody>
      <dsp:txXfrm>
        <a:off x="4136107" y="0"/>
        <a:ext cx="1922859" cy="1129857"/>
      </dsp:txXfrm>
    </dsp:sp>
    <dsp:sp modelId="{90B772F0-36DD-4F2E-836F-64E6328DD0A6}">
      <dsp:nvSpPr>
        <dsp:cNvPr id="0" name=""/>
        <dsp:cNvSpPr/>
      </dsp:nvSpPr>
      <dsp:spPr>
        <a:xfrm>
          <a:off x="4328393" y="1130961"/>
          <a:ext cx="1538287" cy="1135558"/>
        </a:xfrm>
        <a:prstGeom prst="roundRect">
          <a:avLst>
            <a:gd name="adj" fmla="val 10000"/>
          </a:avLst>
        </a:prstGeom>
        <a:solidFill>
          <a:srgbClr val="3FFF3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הרי אלו שלו</a:t>
          </a:r>
          <a:endParaRPr lang="en-US" sz="3300" b="1" kern="1200" dirty="0"/>
        </a:p>
      </dsp:txBody>
      <dsp:txXfrm>
        <a:off x="4361652" y="1164220"/>
        <a:ext cx="1471769" cy="1069040"/>
      </dsp:txXfrm>
    </dsp:sp>
    <dsp:sp modelId="{A444BA04-BAE9-4EB3-9C6F-6CCA6317E511}">
      <dsp:nvSpPr>
        <dsp:cNvPr id="0" name=""/>
        <dsp:cNvSpPr/>
      </dsp:nvSpPr>
      <dsp:spPr>
        <a:xfrm>
          <a:off x="4328393" y="2441221"/>
          <a:ext cx="1538287" cy="1135558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לא יגע בו</a:t>
          </a:r>
          <a:endParaRPr lang="en-US" sz="3300" b="1" kern="1200" dirty="0"/>
        </a:p>
      </dsp:txBody>
      <dsp:txXfrm>
        <a:off x="4361652" y="2474480"/>
        <a:ext cx="1471769" cy="1069040"/>
      </dsp:txXfrm>
    </dsp:sp>
    <dsp:sp modelId="{48B638A0-3517-4B4E-88D9-80BDB58C88FD}">
      <dsp:nvSpPr>
        <dsp:cNvPr id="0" name=""/>
        <dsp:cNvSpPr/>
      </dsp:nvSpPr>
      <dsp:spPr>
        <a:xfrm>
          <a:off x="6203181" y="0"/>
          <a:ext cx="1922859" cy="37661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2 </a:t>
          </a:r>
          <a:r>
            <a:rPr lang="he-IL" sz="2200" b="1" kern="1200" dirty="0" smtClean="0"/>
            <a:t>קב</a:t>
          </a:r>
          <a:r>
            <a:rPr lang="en-US" sz="2200" b="1" kern="1200" dirty="0" smtClean="0"/>
            <a:t> in 4 </a:t>
          </a:r>
          <a:r>
            <a:rPr lang="he-IL" sz="2200" b="1" kern="1200" dirty="0" smtClean="0"/>
            <a:t>אמות</a:t>
          </a:r>
          <a:endParaRPr lang="en-US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(less scattered)</a:t>
          </a:r>
          <a:endParaRPr lang="en-US" sz="1400" b="1" kern="1200" dirty="0"/>
        </a:p>
      </dsp:txBody>
      <dsp:txXfrm>
        <a:off x="6203181" y="0"/>
        <a:ext cx="1922859" cy="1129857"/>
      </dsp:txXfrm>
    </dsp:sp>
    <dsp:sp modelId="{5F4CAC1F-7993-4846-90A5-409D82D6B2C7}">
      <dsp:nvSpPr>
        <dsp:cNvPr id="0" name=""/>
        <dsp:cNvSpPr/>
      </dsp:nvSpPr>
      <dsp:spPr>
        <a:xfrm>
          <a:off x="6395466" y="1130961"/>
          <a:ext cx="1538287" cy="1135558"/>
        </a:xfrm>
        <a:prstGeom prst="roundRect">
          <a:avLst>
            <a:gd name="adj" fmla="val 10000"/>
          </a:avLst>
        </a:prstGeom>
        <a:solidFill>
          <a:srgbClr val="3FFF3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הרי אלו שלו</a:t>
          </a:r>
          <a:endParaRPr lang="en-US" sz="3300" b="1" kern="1200" dirty="0"/>
        </a:p>
      </dsp:txBody>
      <dsp:txXfrm>
        <a:off x="6428725" y="1164220"/>
        <a:ext cx="1471769" cy="1069040"/>
      </dsp:txXfrm>
    </dsp:sp>
    <dsp:sp modelId="{8918F41D-43A2-43A2-B203-18AB238F1C13}">
      <dsp:nvSpPr>
        <dsp:cNvPr id="0" name=""/>
        <dsp:cNvSpPr/>
      </dsp:nvSpPr>
      <dsp:spPr>
        <a:xfrm>
          <a:off x="6395466" y="2441221"/>
          <a:ext cx="1538287" cy="1135558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3300" b="1" kern="1200" dirty="0" smtClean="0"/>
            <a:t>לא יגע בו</a:t>
          </a:r>
          <a:endParaRPr lang="en-US" sz="3300" b="1" kern="1200" dirty="0"/>
        </a:p>
      </dsp:txBody>
      <dsp:txXfrm>
        <a:off x="6428725" y="2474480"/>
        <a:ext cx="1471769" cy="10690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F07695-836C-4BAF-A2D3-69646E21EEC3}">
      <dsp:nvSpPr>
        <dsp:cNvPr id="0" name=""/>
        <dsp:cNvSpPr/>
      </dsp:nvSpPr>
      <dsp:spPr>
        <a:xfrm>
          <a:off x="775" y="0"/>
          <a:ext cx="2016186" cy="2863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½ </a:t>
          </a:r>
          <a:r>
            <a:rPr lang="he-IL" sz="2400" b="1" kern="1200" dirty="0" smtClean="0"/>
            <a:t>קב</a:t>
          </a:r>
          <a:r>
            <a:rPr lang="en-US" sz="2400" b="1" kern="1200" dirty="0" smtClean="0"/>
            <a:t> in 4 </a:t>
          </a:r>
          <a:r>
            <a:rPr lang="he-IL" sz="2400" b="1" kern="1200" dirty="0" smtClean="0"/>
            <a:t>אמות</a:t>
          </a:r>
          <a:endParaRPr lang="en-US" sz="2400" b="1" kern="1200" dirty="0"/>
        </a:p>
      </dsp:txBody>
      <dsp:txXfrm>
        <a:off x="775" y="0"/>
        <a:ext cx="2016186" cy="858981"/>
      </dsp:txXfrm>
    </dsp:sp>
    <dsp:sp modelId="{015E5BCC-AC7F-41F6-8D64-3A4AA36DF861}">
      <dsp:nvSpPr>
        <dsp:cNvPr id="0" name=""/>
        <dsp:cNvSpPr/>
      </dsp:nvSpPr>
      <dsp:spPr>
        <a:xfrm>
          <a:off x="202394" y="858981"/>
          <a:ext cx="1612948" cy="1861126"/>
        </a:xfrm>
        <a:prstGeom prst="roundRect">
          <a:avLst>
            <a:gd name="adj" fmla="val 10000"/>
          </a:avLst>
        </a:prstGeom>
        <a:solidFill>
          <a:srgbClr val="4EF94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/>
            <a:t>הרי אלו שלו</a:t>
          </a:r>
          <a:endParaRPr lang="en-US" sz="4000" b="1" kern="1200" dirty="0"/>
        </a:p>
      </dsp:txBody>
      <dsp:txXfrm>
        <a:off x="249636" y="906223"/>
        <a:ext cx="1518464" cy="1766642"/>
      </dsp:txXfrm>
    </dsp:sp>
    <dsp:sp modelId="{C5424F6C-96E4-4D6F-B118-6D5CB397B5D3}">
      <dsp:nvSpPr>
        <dsp:cNvPr id="0" name=""/>
        <dsp:cNvSpPr/>
      </dsp:nvSpPr>
      <dsp:spPr>
        <a:xfrm>
          <a:off x="2168175" y="0"/>
          <a:ext cx="2016186" cy="2863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1 </a:t>
          </a:r>
          <a:r>
            <a:rPr lang="he-IL" sz="2400" b="1" kern="1200" dirty="0" smtClean="0"/>
            <a:t>קב</a:t>
          </a:r>
          <a:r>
            <a:rPr lang="en-US" sz="2400" b="1" kern="1200" dirty="0" smtClean="0"/>
            <a:t> in 4 </a:t>
          </a:r>
          <a:r>
            <a:rPr lang="he-IL" sz="2400" b="1" kern="1200" dirty="0" smtClean="0"/>
            <a:t>אמות</a:t>
          </a:r>
          <a:endParaRPr lang="en-US" sz="2400" b="1" kern="1200" dirty="0"/>
        </a:p>
      </dsp:txBody>
      <dsp:txXfrm>
        <a:off x="2168175" y="0"/>
        <a:ext cx="2016186" cy="858981"/>
      </dsp:txXfrm>
    </dsp:sp>
    <dsp:sp modelId="{6BE53277-5E16-4FDA-ADA5-2BD73EBE5E40}">
      <dsp:nvSpPr>
        <dsp:cNvPr id="0" name=""/>
        <dsp:cNvSpPr/>
      </dsp:nvSpPr>
      <dsp:spPr>
        <a:xfrm>
          <a:off x="2369794" y="858981"/>
          <a:ext cx="1612948" cy="1861126"/>
        </a:xfrm>
        <a:prstGeom prst="roundRect">
          <a:avLst>
            <a:gd name="adj" fmla="val 10000"/>
          </a:avLst>
        </a:prstGeom>
        <a:solidFill>
          <a:srgbClr val="4EF94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/>
            <a:t>הרי אלו שלו</a:t>
          </a:r>
          <a:endParaRPr lang="en-US" sz="4000" b="1" kern="1200" dirty="0"/>
        </a:p>
      </dsp:txBody>
      <dsp:txXfrm>
        <a:off x="2417036" y="906223"/>
        <a:ext cx="1518464" cy="1766642"/>
      </dsp:txXfrm>
    </dsp:sp>
    <dsp:sp modelId="{C0A721C9-82BD-4F68-931B-5C58B8A07A6A}">
      <dsp:nvSpPr>
        <dsp:cNvPr id="0" name=""/>
        <dsp:cNvSpPr/>
      </dsp:nvSpPr>
      <dsp:spPr>
        <a:xfrm>
          <a:off x="4336350" y="0"/>
          <a:ext cx="2016186" cy="286327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2 </a:t>
          </a:r>
          <a:r>
            <a:rPr lang="he-IL" sz="2400" b="1" kern="1200" dirty="0" smtClean="0"/>
            <a:t>קב</a:t>
          </a:r>
          <a:r>
            <a:rPr lang="en-US" sz="2400" b="1" kern="1200" dirty="0" smtClean="0"/>
            <a:t> in 4 </a:t>
          </a:r>
          <a:r>
            <a:rPr lang="he-IL" sz="2400" b="1" kern="1200" dirty="0" smtClean="0"/>
            <a:t>אמות</a:t>
          </a:r>
          <a:endParaRPr lang="en-US" sz="2400" b="1" kern="1200" dirty="0"/>
        </a:p>
      </dsp:txBody>
      <dsp:txXfrm>
        <a:off x="4336350" y="0"/>
        <a:ext cx="2016186" cy="858981"/>
      </dsp:txXfrm>
    </dsp:sp>
    <dsp:sp modelId="{AB4FAC65-8B2C-4015-9821-7DC5DE2A546B}">
      <dsp:nvSpPr>
        <dsp:cNvPr id="0" name=""/>
        <dsp:cNvSpPr/>
      </dsp:nvSpPr>
      <dsp:spPr>
        <a:xfrm>
          <a:off x="4537194" y="858981"/>
          <a:ext cx="1612948" cy="1861126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76200" rIns="1016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4000" b="1" kern="1200" dirty="0" smtClean="0"/>
            <a:t>לא יגע בו</a:t>
          </a:r>
          <a:endParaRPr lang="en-US" sz="4000" b="1" kern="1200" dirty="0"/>
        </a:p>
      </dsp:txBody>
      <dsp:txXfrm>
        <a:off x="4584436" y="906223"/>
        <a:ext cx="1518464" cy="17666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4C1F1-94CB-4B7B-BCBF-98A70204E120}">
      <dsp:nvSpPr>
        <dsp:cNvPr id="0" name=""/>
        <dsp:cNvSpPr/>
      </dsp:nvSpPr>
      <dsp:spPr>
        <a:xfrm>
          <a:off x="3791877" y="2627441"/>
          <a:ext cx="1772280" cy="17722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altLang="en-US" sz="2000" b="1" kern="1200" smtClean="0">
              <a:solidFill>
                <a:schemeClr val="tx1"/>
              </a:solidFill>
              <a:latin typeface="Times New Roman" pitchFamily="18" charset="0"/>
              <a:cs typeface="Guttman Hodes" pitchFamily="2" charset="-79"/>
            </a:rPr>
            <a:t>וכמה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4051421" y="2886985"/>
        <a:ext cx="1253192" cy="1253192"/>
      </dsp:txXfrm>
    </dsp:sp>
    <dsp:sp modelId="{DA04FB48-C0E1-4FD6-A90B-397A34E1C443}">
      <dsp:nvSpPr>
        <dsp:cNvPr id="0" name=""/>
        <dsp:cNvSpPr/>
      </dsp:nvSpPr>
      <dsp:spPr>
        <a:xfrm rot="16200000">
          <a:off x="4317330" y="1666029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>
        <a:off x="4407716" y="1876930"/>
        <a:ext cx="540601" cy="361545"/>
      </dsp:txXfrm>
    </dsp:sp>
    <dsp:sp modelId="{DD8D3A65-0C18-4D47-A105-8207158B6063}">
      <dsp:nvSpPr>
        <dsp:cNvPr id="0" name=""/>
        <dsp:cNvSpPr/>
      </dsp:nvSpPr>
      <dsp:spPr>
        <a:xfrm>
          <a:off x="4057719" y="25762"/>
          <a:ext cx="1240596" cy="124059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קב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4239400" y="207443"/>
        <a:ext cx="877234" cy="877234"/>
      </dsp:txXfrm>
    </dsp:sp>
    <dsp:sp modelId="{805F837F-565B-4793-B795-92D97D7EE855}">
      <dsp:nvSpPr>
        <dsp:cNvPr id="0" name=""/>
        <dsp:cNvSpPr/>
      </dsp:nvSpPr>
      <dsp:spPr>
        <a:xfrm rot="18163636">
          <a:off x="5153304" y="1911493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>
        <a:off x="5194824" y="2108046"/>
        <a:ext cx="540601" cy="361545"/>
      </dsp:txXfrm>
    </dsp:sp>
    <dsp:sp modelId="{4952B19F-6D16-4DDF-836D-616C6FC6082D}">
      <dsp:nvSpPr>
        <dsp:cNvPr id="0" name=""/>
        <dsp:cNvSpPr/>
      </dsp:nvSpPr>
      <dsp:spPr>
        <a:xfrm>
          <a:off x="5608018" y="480971"/>
          <a:ext cx="1240596" cy="12405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dirty="0" err="1" smtClean="0">
              <a:solidFill>
                <a:schemeClr val="tx1"/>
              </a:solidFill>
              <a:cs typeface="Guttman Hodes" pitchFamily="2" charset="-79"/>
            </a:rPr>
            <a:t>היכי</a:t>
          </a:r>
          <a:r>
            <a:rPr lang="he-IL" sz="2000" b="1" kern="1200" dirty="0" smtClean="0">
              <a:solidFill>
                <a:schemeClr val="tx1"/>
              </a:solidFill>
              <a:cs typeface="Guttman Hodes" pitchFamily="2" charset="-79"/>
            </a:rPr>
            <a:t> דמי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5789699" y="662652"/>
        <a:ext cx="877234" cy="877234"/>
      </dsp:txXfrm>
    </dsp:sp>
    <dsp:sp modelId="{F1E4C0CE-A750-4850-BAD7-59BDB5AEDF3B}">
      <dsp:nvSpPr>
        <dsp:cNvPr id="0" name=""/>
        <dsp:cNvSpPr/>
      </dsp:nvSpPr>
      <dsp:spPr>
        <a:xfrm rot="20127273">
          <a:off x="5723862" y="2569952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>
        <a:off x="5732030" y="2728015"/>
        <a:ext cx="540601" cy="361545"/>
      </dsp:txXfrm>
    </dsp:sp>
    <dsp:sp modelId="{0126C608-F404-42C9-A601-7D7822D9AEEC}">
      <dsp:nvSpPr>
        <dsp:cNvPr id="0" name=""/>
        <dsp:cNvSpPr/>
      </dsp:nvSpPr>
      <dsp:spPr>
        <a:xfrm>
          <a:off x="6666108" y="1702072"/>
          <a:ext cx="1240596" cy="124059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דרך הינוח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6847789" y="1883753"/>
        <a:ext cx="877234" cy="877234"/>
      </dsp:txXfrm>
    </dsp:sp>
    <dsp:sp modelId="{04DAC94B-4ECD-450D-AE48-CEE2FE037A7F}">
      <dsp:nvSpPr>
        <dsp:cNvPr id="0" name=""/>
        <dsp:cNvSpPr/>
      </dsp:nvSpPr>
      <dsp:spPr>
        <a:xfrm rot="490909">
          <a:off x="5847857" y="3432350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>
        <a:off x="5848777" y="3540002"/>
        <a:ext cx="540601" cy="361545"/>
      </dsp:txXfrm>
    </dsp:sp>
    <dsp:sp modelId="{555B4047-FC1F-4280-B724-4A1F3A6925A8}">
      <dsp:nvSpPr>
        <dsp:cNvPr id="0" name=""/>
        <dsp:cNvSpPr/>
      </dsp:nvSpPr>
      <dsp:spPr>
        <a:xfrm>
          <a:off x="6896053" y="3301374"/>
          <a:ext cx="1240596" cy="124059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טובא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7077734" y="3483055"/>
        <a:ext cx="877234" cy="877234"/>
      </dsp:txXfrm>
    </dsp:sp>
    <dsp:sp modelId="{684485F0-6329-4E05-81CE-AEE083D9EE20}">
      <dsp:nvSpPr>
        <dsp:cNvPr id="0" name=""/>
        <dsp:cNvSpPr/>
      </dsp:nvSpPr>
      <dsp:spPr>
        <a:xfrm rot="2454545">
          <a:off x="5485919" y="4224882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>
        <a:off x="5507996" y="4286207"/>
        <a:ext cx="540601" cy="361545"/>
      </dsp:txXfrm>
    </dsp:sp>
    <dsp:sp modelId="{CBD258ED-FA67-427E-908D-393D17054092}">
      <dsp:nvSpPr>
        <dsp:cNvPr id="0" name=""/>
        <dsp:cNvSpPr/>
      </dsp:nvSpPr>
      <dsp:spPr>
        <a:xfrm>
          <a:off x="6224847" y="4771110"/>
          <a:ext cx="1240596" cy="124059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דרך נפילה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6406528" y="4952791"/>
        <a:ext cx="877234" cy="877234"/>
      </dsp:txXfrm>
    </dsp:sp>
    <dsp:sp modelId="{31488591-CBEF-4BFC-B8D0-83353A770458}">
      <dsp:nvSpPr>
        <dsp:cNvPr id="0" name=""/>
        <dsp:cNvSpPr/>
      </dsp:nvSpPr>
      <dsp:spPr>
        <a:xfrm rot="4418182">
          <a:off x="4754126" y="4691709"/>
          <a:ext cx="716572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>
        <a:off x="4819047" y="4725499"/>
        <a:ext cx="535800" cy="361545"/>
      </dsp:txXfrm>
    </dsp:sp>
    <dsp:sp modelId="{6D1C8833-3D81-4C5B-BF09-3ED8950A26E5}">
      <dsp:nvSpPr>
        <dsp:cNvPr id="0" name=""/>
        <dsp:cNvSpPr/>
      </dsp:nvSpPr>
      <dsp:spPr>
        <a:xfrm>
          <a:off x="4710475" y="5644649"/>
          <a:ext cx="1550832" cy="124059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800" b="1" kern="1200" smtClean="0">
              <a:solidFill>
                <a:schemeClr val="tx1"/>
              </a:solidFill>
              <a:cs typeface="Guttman Hodes" pitchFamily="2" charset="-79"/>
            </a:rPr>
            <a:t>במכנשתא דבי דרי</a:t>
          </a:r>
          <a:endParaRPr lang="en-US" sz="18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4937589" y="5826330"/>
        <a:ext cx="1096604" cy="877234"/>
      </dsp:txXfrm>
    </dsp:sp>
    <dsp:sp modelId="{DA64A13D-4EC6-49F6-8E16-C03A9E73FAC6}">
      <dsp:nvSpPr>
        <dsp:cNvPr id="0" name=""/>
        <dsp:cNvSpPr/>
      </dsp:nvSpPr>
      <dsp:spPr>
        <a:xfrm rot="6381818">
          <a:off x="3881697" y="4695924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 rot="10800000">
        <a:off x="3997548" y="4729714"/>
        <a:ext cx="540601" cy="361545"/>
      </dsp:txXfrm>
    </dsp:sp>
    <dsp:sp modelId="{974AA2F5-EBCE-4CDD-8700-022390A76E0C}">
      <dsp:nvSpPr>
        <dsp:cNvPr id="0" name=""/>
        <dsp:cNvSpPr/>
      </dsp:nvSpPr>
      <dsp:spPr>
        <a:xfrm>
          <a:off x="3249845" y="5644649"/>
          <a:ext cx="1240596" cy="124059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דנפיש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3431526" y="5826330"/>
        <a:ext cx="877234" cy="877234"/>
      </dsp:txXfrm>
    </dsp:sp>
    <dsp:sp modelId="{6EE10F0F-AA57-4E95-AA26-E18816B44C15}">
      <dsp:nvSpPr>
        <dsp:cNvPr id="0" name=""/>
        <dsp:cNvSpPr/>
      </dsp:nvSpPr>
      <dsp:spPr>
        <a:xfrm rot="8345455">
          <a:off x="3161494" y="4218469"/>
          <a:ext cx="710671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 rot="10800000">
        <a:off x="3320189" y="4279794"/>
        <a:ext cx="529899" cy="361545"/>
      </dsp:txXfrm>
    </dsp:sp>
    <dsp:sp modelId="{0645BE4D-4948-4148-9A3C-70A461D16B10}">
      <dsp:nvSpPr>
        <dsp:cNvPr id="0" name=""/>
        <dsp:cNvSpPr/>
      </dsp:nvSpPr>
      <dsp:spPr>
        <a:xfrm>
          <a:off x="1853870" y="4771110"/>
          <a:ext cx="1314039" cy="124059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טרחייהו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046307" y="4952791"/>
        <a:ext cx="929165" cy="877234"/>
      </dsp:txXfrm>
    </dsp:sp>
    <dsp:sp modelId="{21CC9CC8-4EEC-4F90-97E0-CD019AFB8A9B}">
      <dsp:nvSpPr>
        <dsp:cNvPr id="0" name=""/>
        <dsp:cNvSpPr/>
      </dsp:nvSpPr>
      <dsp:spPr>
        <a:xfrm rot="10309091">
          <a:off x="2786804" y="3432350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 rot="10800000">
        <a:off x="2966656" y="3540002"/>
        <a:ext cx="540601" cy="361545"/>
      </dsp:txXfrm>
    </dsp:sp>
    <dsp:sp modelId="{D2792BEC-CEC6-48E1-9C47-6B3E7C7321A5}">
      <dsp:nvSpPr>
        <dsp:cNvPr id="0" name=""/>
        <dsp:cNvSpPr/>
      </dsp:nvSpPr>
      <dsp:spPr>
        <a:xfrm>
          <a:off x="1219385" y="3301374"/>
          <a:ext cx="1240596" cy="124059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הדר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1401066" y="3483055"/>
        <a:ext cx="877234" cy="877234"/>
      </dsp:txXfrm>
    </dsp:sp>
    <dsp:sp modelId="{02B08069-CD7F-4A13-9D35-33312D63F4E3}">
      <dsp:nvSpPr>
        <dsp:cNvPr id="0" name=""/>
        <dsp:cNvSpPr/>
      </dsp:nvSpPr>
      <dsp:spPr>
        <a:xfrm rot="12272727">
          <a:off x="2910798" y="2569952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 rot="10800000">
        <a:off x="3083402" y="2728015"/>
        <a:ext cx="540601" cy="361545"/>
      </dsp:txXfrm>
    </dsp:sp>
    <dsp:sp modelId="{7B66426E-6295-4794-8340-9B602899EA7E}">
      <dsp:nvSpPr>
        <dsp:cNvPr id="0" name=""/>
        <dsp:cNvSpPr/>
      </dsp:nvSpPr>
      <dsp:spPr>
        <a:xfrm>
          <a:off x="1449330" y="1702072"/>
          <a:ext cx="1240596" cy="124059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smtClean="0">
              <a:solidFill>
                <a:schemeClr val="tx1"/>
              </a:solidFill>
              <a:cs typeface="Guttman Hodes" pitchFamily="2" charset="-79"/>
            </a:rPr>
            <a:t>אתי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1631011" y="1883753"/>
        <a:ext cx="877234" cy="877234"/>
      </dsp:txXfrm>
    </dsp:sp>
    <dsp:sp modelId="{6F0DA7F5-18F6-4DA2-8BDE-5C5325A8310A}">
      <dsp:nvSpPr>
        <dsp:cNvPr id="0" name=""/>
        <dsp:cNvSpPr/>
      </dsp:nvSpPr>
      <dsp:spPr>
        <a:xfrm rot="14236364">
          <a:off x="3481356" y="1911493"/>
          <a:ext cx="721373" cy="6025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chemeClr val="tx1"/>
            </a:solidFill>
          </a:endParaRPr>
        </a:p>
      </dsp:txBody>
      <dsp:txXfrm rot="10800000">
        <a:off x="3620608" y="2108046"/>
        <a:ext cx="540601" cy="361545"/>
      </dsp:txXfrm>
    </dsp:sp>
    <dsp:sp modelId="{E7D8EBFC-85A4-42F1-B8DE-5B27410BA1E5}">
      <dsp:nvSpPr>
        <dsp:cNvPr id="0" name=""/>
        <dsp:cNvSpPr/>
      </dsp:nvSpPr>
      <dsp:spPr>
        <a:xfrm>
          <a:off x="2507420" y="480971"/>
          <a:ext cx="1240596" cy="124059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b="1" kern="1200" dirty="0" smtClean="0">
              <a:solidFill>
                <a:schemeClr val="tx1"/>
              </a:solidFill>
              <a:cs typeface="Guttman Hodes" pitchFamily="2" charset="-79"/>
            </a:rPr>
            <a:t>שקיל</a:t>
          </a:r>
          <a:endParaRPr lang="en-US" sz="2000" b="1" kern="1200" dirty="0">
            <a:solidFill>
              <a:schemeClr val="tx1"/>
            </a:solidFill>
            <a:cs typeface="Guttman Hodes" pitchFamily="2" charset="-79"/>
          </a:endParaRPr>
        </a:p>
      </dsp:txBody>
      <dsp:txXfrm>
        <a:off x="2689101" y="662652"/>
        <a:ext cx="877234" cy="877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41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298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558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260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007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0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95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0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35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1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FA0B9-A30A-4D43-A010-CCAA4426958B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3FB48-3A0F-492D-9D65-554E963706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5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1.jpg"/><Relationship Id="rId7" Type="http://schemas.openxmlformats.org/officeDocument/2006/relationships/diagramColors" Target="../diagrams/colors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" Type="http://schemas.openxmlformats.org/officeDocument/2006/relationships/image" Target="../media/image4.jpeg"/><Relationship Id="rId16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thethingsilearnedfrom.com/wp-content/uploads/2014/01/lost-and-f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116998" y="228600"/>
            <a:ext cx="3958003" cy="8763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cs typeface="Guttman Hodes" pitchFamily="2" charset="-79"/>
            </a:endParaRPr>
          </a:p>
        </p:txBody>
      </p:sp>
      <p:sp>
        <p:nvSpPr>
          <p:cNvPr id="2" name="Octagon 1"/>
          <p:cNvSpPr/>
          <p:nvPr/>
        </p:nvSpPr>
        <p:spPr>
          <a:xfrm>
            <a:off x="4116998" y="1333500"/>
            <a:ext cx="3958003" cy="9906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apezoid 2"/>
          <p:cNvSpPr/>
          <p:nvPr/>
        </p:nvSpPr>
        <p:spPr>
          <a:xfrm>
            <a:off x="4116998" y="2628900"/>
            <a:ext cx="3958003" cy="1009650"/>
          </a:xfrm>
          <a:prstGeom prst="trapezoid">
            <a:avLst/>
          </a:prstGeom>
          <a:solidFill>
            <a:srgbClr val="3FF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ctagon 5"/>
          <p:cNvSpPr/>
          <p:nvPr/>
        </p:nvSpPr>
        <p:spPr>
          <a:xfrm>
            <a:off x="4116998" y="3981450"/>
            <a:ext cx="3958003" cy="9906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apezoid 6"/>
          <p:cNvSpPr/>
          <p:nvPr/>
        </p:nvSpPr>
        <p:spPr>
          <a:xfrm>
            <a:off x="4116998" y="5276850"/>
            <a:ext cx="3958003" cy="1009650"/>
          </a:xfrm>
          <a:prstGeom prst="trapezoid">
            <a:avLst/>
          </a:prstGeom>
          <a:solidFill>
            <a:srgbClr val="3FF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36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121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076575" y="3148649"/>
            <a:ext cx="2171700" cy="373699"/>
          </a:xfrm>
          <a:prstGeom prst="rightArrow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8324850" y="3097541"/>
            <a:ext cx="2171700" cy="373699"/>
          </a:xfrm>
          <a:prstGeom prst="rightArrow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42492372"/>
              </p:ext>
            </p:extLst>
          </p:nvPr>
        </p:nvGraphicFramePr>
        <p:xfrm>
          <a:off x="5807618" y="3944206"/>
          <a:ext cx="6352537" cy="286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ight Arrow 6"/>
          <p:cNvSpPr/>
          <p:nvPr/>
        </p:nvSpPr>
        <p:spPr>
          <a:xfrm>
            <a:off x="1688677" y="4648793"/>
            <a:ext cx="4012366" cy="1725411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5400" b="1" dirty="0" smtClean="0"/>
              <a:t>רבי יצחק</a:t>
            </a:r>
            <a:endParaRPr lang="en-US" sz="5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3672" y="227479"/>
            <a:ext cx="3952651" cy="790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8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F07695-836C-4BAF-A2D3-69646E21E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250"/>
                                        <p:tgtEl>
                                          <p:spTgt spid="6">
                                            <p:graphicEl>
                                              <a:dgm id="{63F07695-836C-4BAF-A2D3-69646E21EE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424F6C-96E4-4D6F-B118-6D5CB397B5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250"/>
                                        <p:tgtEl>
                                          <p:spTgt spid="6">
                                            <p:graphicEl>
                                              <a:dgm id="{C5424F6C-96E4-4D6F-B118-6D5CB397B5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A721C9-82BD-4F68-931B-5C58B8A07A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250"/>
                                        <p:tgtEl>
                                          <p:spTgt spid="6">
                                            <p:graphicEl>
                                              <a:dgm id="{C0A721C9-82BD-4F68-931B-5C58B8A07A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15E5BCC-AC7F-41F6-8D64-3A4AA36DF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250"/>
                                        <p:tgtEl>
                                          <p:spTgt spid="6">
                                            <p:graphicEl>
                                              <a:dgm id="{015E5BCC-AC7F-41F6-8D64-3A4AA36DF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E53277-5E16-4FDA-ADA5-2BD73EBE5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250"/>
                                        <p:tgtEl>
                                          <p:spTgt spid="6">
                                            <p:graphicEl>
                                              <a:dgm id="{6BE53277-5E16-4FDA-ADA5-2BD73EBE5E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4FAC65-8B2C-4015-9821-7DC5DE2A5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250"/>
                                        <p:tgtEl>
                                          <p:spTgt spid="6">
                                            <p:graphicEl>
                                              <a:dgm id="{AB4FAC65-8B2C-4015-9821-7DC5DE2A5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61182" y="0"/>
            <a:ext cx="1109940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altLang="en-US" sz="3200" b="1" u="sng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מצא פירות מפוזרין. </a:t>
            </a:r>
          </a:p>
          <a:p>
            <a:pPr algn="ctr"/>
            <a:endParaRPr lang="he-IL" altLang="en-US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וכמה? </a:t>
            </a:r>
          </a:p>
          <a:p>
            <a:pPr algn="ctr"/>
            <a:endParaRPr lang="he-IL" altLang="en-US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א"ר יצחק קב בארבע אמות. </a:t>
            </a:r>
          </a:p>
          <a:p>
            <a:pPr algn="ctr"/>
            <a:endParaRPr lang="he-IL" altLang="en-US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 rtl="1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היכי דמי? </a:t>
            </a: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אי דרך נפילה - אפילו טובא נמי, </a:t>
            </a:r>
          </a:p>
          <a:p>
            <a:pPr algn="ctr" rtl="1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ואי דרך הינוח - אפילו בציר מהכי נמי לא? </a:t>
            </a:r>
          </a:p>
          <a:p>
            <a:pPr algn="ctr"/>
            <a:endParaRPr lang="he-IL" altLang="en-US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אמר רב עוקבא בר חמא: במכנשתא דבי דרי עסקינן: </a:t>
            </a: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קב בארבע אמות דנפיש טרחייהו – </a:t>
            </a: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לא טרח איניש ולא הדר אתי ושקיל להו, אפקורי מפקר להו.  </a:t>
            </a:r>
          </a:p>
          <a:p>
            <a:pPr algn="ctr"/>
            <a:r>
              <a:rPr lang="he-IL" altLang="en-US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בציר מהכי - טרח והדר אתי ושקיל להו, ולא מפקר להו.</a:t>
            </a:r>
            <a:endParaRPr lang="en-US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cs typeface="Guttman Hodes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106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natgeocreative.com/comp/01/480/620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73121504"/>
              </p:ext>
            </p:extLst>
          </p:nvPr>
        </p:nvGraphicFramePr>
        <p:xfrm>
          <a:off x="1616767" y="-58889"/>
          <a:ext cx="9356035" cy="6911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848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2F4C1F1-94CB-4B7B-BCBF-98A70204E1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32F4C1F1-94CB-4B7B-BCBF-98A70204E1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32F4C1F1-94CB-4B7B-BCBF-98A70204E1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32F4C1F1-94CB-4B7B-BCBF-98A70204E1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04FB48-C0E1-4FD6-A90B-397A34E1C4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DA04FB48-C0E1-4FD6-A90B-397A34E1C4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DA04FB48-C0E1-4FD6-A90B-397A34E1C4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DA04FB48-C0E1-4FD6-A90B-397A34E1C4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8D3A65-0C18-4D47-A105-8207158B6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DD8D3A65-0C18-4D47-A105-8207158B6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DD8D3A65-0C18-4D47-A105-8207158B6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DD8D3A65-0C18-4D47-A105-8207158B60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05F837F-565B-4793-B795-92D97D7EE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805F837F-565B-4793-B795-92D97D7EE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805F837F-565B-4793-B795-92D97D7EE8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805F837F-565B-4793-B795-92D97D7EE8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52B19F-6D16-4DDF-836D-616C6FC60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4952B19F-6D16-4DDF-836D-616C6FC60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4952B19F-6D16-4DDF-836D-616C6FC608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4952B19F-6D16-4DDF-836D-616C6FC608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E4C0CE-A750-4850-BAD7-59BDB5AED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F1E4C0CE-A750-4850-BAD7-59BDB5AED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F1E4C0CE-A750-4850-BAD7-59BDB5AED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F1E4C0CE-A750-4850-BAD7-59BDB5AED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26C608-F404-42C9-A601-7D7822D9A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0126C608-F404-42C9-A601-7D7822D9A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0126C608-F404-42C9-A601-7D7822D9A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0126C608-F404-42C9-A601-7D7822D9AE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DAC94B-4ECD-450D-AE48-CEE2FE03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04DAC94B-4ECD-450D-AE48-CEE2FE03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graphicEl>
                                              <a:dgm id="{04DAC94B-4ECD-450D-AE48-CEE2FE03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04DAC94B-4ECD-450D-AE48-CEE2FE037A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5B4047-FC1F-4280-B724-4A1F3A692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graphicEl>
                                              <a:dgm id="{555B4047-FC1F-4280-B724-4A1F3A692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555B4047-FC1F-4280-B724-4A1F3A692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graphicEl>
                                              <a:dgm id="{555B4047-FC1F-4280-B724-4A1F3A692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84485F0-6329-4E05-81CE-AEE083D9E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graphicEl>
                                              <a:dgm id="{684485F0-6329-4E05-81CE-AEE083D9E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684485F0-6329-4E05-81CE-AEE083D9E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graphicEl>
                                              <a:dgm id="{684485F0-6329-4E05-81CE-AEE083D9EE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BD258ED-FA67-427E-908D-393D170540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graphicEl>
                                              <a:dgm id="{CBD258ED-FA67-427E-908D-393D170540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graphicEl>
                                              <a:dgm id="{CBD258ED-FA67-427E-908D-393D170540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graphicEl>
                                              <a:dgm id="{CBD258ED-FA67-427E-908D-393D170540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488591-CBEF-4BFC-B8D0-83353A770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graphicEl>
                                              <a:dgm id="{31488591-CBEF-4BFC-B8D0-83353A770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graphicEl>
                                              <a:dgm id="{31488591-CBEF-4BFC-B8D0-83353A770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graphicEl>
                                              <a:dgm id="{31488591-CBEF-4BFC-B8D0-83353A7704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D1C8833-3D81-4C5B-BF09-3ED8950A2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graphicEl>
                                              <a:dgm id="{6D1C8833-3D81-4C5B-BF09-3ED8950A2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graphicEl>
                                              <a:dgm id="{6D1C8833-3D81-4C5B-BF09-3ED8950A2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>
                                            <p:graphicEl>
                                              <a:dgm id="{6D1C8833-3D81-4C5B-BF09-3ED8950A26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64A13D-4EC6-49F6-8E16-C03A9E73F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graphicEl>
                                              <a:dgm id="{DA64A13D-4EC6-49F6-8E16-C03A9E73F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graphicEl>
                                              <a:dgm id="{DA64A13D-4EC6-49F6-8E16-C03A9E73FA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>
                                            <p:graphicEl>
                                              <a:dgm id="{DA64A13D-4EC6-49F6-8E16-C03A9E73FA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74AA2F5-EBCE-4CDD-8700-022390A76E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graphicEl>
                                              <a:dgm id="{974AA2F5-EBCE-4CDD-8700-022390A76E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graphicEl>
                                              <a:dgm id="{974AA2F5-EBCE-4CDD-8700-022390A76E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">
                                            <p:graphicEl>
                                              <a:dgm id="{974AA2F5-EBCE-4CDD-8700-022390A76E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EE10F0F-AA57-4E95-AA26-E18816B44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>
                                            <p:graphicEl>
                                              <a:dgm id="{6EE10F0F-AA57-4E95-AA26-E18816B44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>
                                            <p:graphicEl>
                                              <a:dgm id="{6EE10F0F-AA57-4E95-AA26-E18816B44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>
                                            <p:graphicEl>
                                              <a:dgm id="{6EE10F0F-AA57-4E95-AA26-E18816B44C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45BE4D-4948-4148-9A3C-70A461D16B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>
                                            <p:graphicEl>
                                              <a:dgm id="{0645BE4D-4948-4148-9A3C-70A461D16B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>
                                            <p:graphicEl>
                                              <a:dgm id="{0645BE4D-4948-4148-9A3C-70A461D16B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>
                                            <p:graphicEl>
                                              <a:dgm id="{0645BE4D-4948-4148-9A3C-70A461D16B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1CC9CC8-4EEC-4F90-97E0-CD019AFB8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">
                                            <p:graphicEl>
                                              <a:dgm id="{21CC9CC8-4EEC-4F90-97E0-CD019AFB8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>
                                            <p:graphicEl>
                                              <a:dgm id="{21CC9CC8-4EEC-4F90-97E0-CD019AFB8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">
                                            <p:graphicEl>
                                              <a:dgm id="{21CC9CC8-4EEC-4F90-97E0-CD019AFB8A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2792BEC-CEC6-48E1-9C47-6B3E7C732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>
                                            <p:graphicEl>
                                              <a:dgm id="{D2792BEC-CEC6-48E1-9C47-6B3E7C732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>
                                            <p:graphicEl>
                                              <a:dgm id="{D2792BEC-CEC6-48E1-9C47-6B3E7C7321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">
                                            <p:graphicEl>
                                              <a:dgm id="{D2792BEC-CEC6-48E1-9C47-6B3E7C7321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B08069-CD7F-4A13-9D35-33312D63F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">
                                            <p:graphicEl>
                                              <a:dgm id="{02B08069-CD7F-4A13-9D35-33312D63F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">
                                            <p:graphicEl>
                                              <a:dgm id="{02B08069-CD7F-4A13-9D35-33312D63F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">
                                            <p:graphicEl>
                                              <a:dgm id="{02B08069-CD7F-4A13-9D35-33312D63F4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66426E-6295-4794-8340-9B602899E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">
                                            <p:graphicEl>
                                              <a:dgm id="{7B66426E-6295-4794-8340-9B602899E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">
                                            <p:graphicEl>
                                              <a:dgm id="{7B66426E-6295-4794-8340-9B602899E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">
                                            <p:graphicEl>
                                              <a:dgm id="{7B66426E-6295-4794-8340-9B602899EA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F0DA7F5-18F6-4DA2-8BDE-5C5325A83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">
                                            <p:graphicEl>
                                              <a:dgm id="{6F0DA7F5-18F6-4DA2-8BDE-5C5325A83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">
                                            <p:graphicEl>
                                              <a:dgm id="{6F0DA7F5-18F6-4DA2-8BDE-5C5325A831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">
                                            <p:graphicEl>
                                              <a:dgm id="{6F0DA7F5-18F6-4DA2-8BDE-5C5325A831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7D8EBFC-85A4-42F1-B8DE-5B27410BA1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">
                                            <p:graphicEl>
                                              <a:dgm id="{E7D8EBFC-85A4-42F1-B8DE-5B27410BA1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">
                                            <p:graphicEl>
                                              <a:dgm id="{E7D8EBFC-85A4-42F1-B8DE-5B27410BA1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">
                                            <p:graphicEl>
                                              <a:dgm id="{E7D8EBFC-85A4-42F1-B8DE-5B27410BA1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thethingsilearnedfrom.com/wp-content/uploads/2014/01/lost-and-f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116998" y="228600"/>
            <a:ext cx="3958003" cy="8763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cs typeface="Guttman Hodes" pitchFamily="2" charset="-79"/>
            </a:endParaRPr>
          </a:p>
        </p:txBody>
      </p:sp>
      <p:sp>
        <p:nvSpPr>
          <p:cNvPr id="2" name="Octagon 1"/>
          <p:cNvSpPr/>
          <p:nvPr/>
        </p:nvSpPr>
        <p:spPr>
          <a:xfrm>
            <a:off x="4116998" y="1333500"/>
            <a:ext cx="3958003" cy="9906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apezoid 2"/>
          <p:cNvSpPr/>
          <p:nvPr/>
        </p:nvSpPr>
        <p:spPr>
          <a:xfrm>
            <a:off x="4116998" y="2628900"/>
            <a:ext cx="3958003" cy="1009650"/>
          </a:xfrm>
          <a:prstGeom prst="trapezoid">
            <a:avLst/>
          </a:prstGeom>
          <a:solidFill>
            <a:srgbClr val="3FF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ctagon 5"/>
          <p:cNvSpPr/>
          <p:nvPr/>
        </p:nvSpPr>
        <p:spPr>
          <a:xfrm>
            <a:off x="4116998" y="3981450"/>
            <a:ext cx="3958003" cy="9906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apezoid 6"/>
          <p:cNvSpPr/>
          <p:nvPr/>
        </p:nvSpPr>
        <p:spPr>
          <a:xfrm>
            <a:off x="4116998" y="5276850"/>
            <a:ext cx="3958003" cy="1009650"/>
          </a:xfrm>
          <a:prstGeom prst="trapezoid">
            <a:avLst/>
          </a:prstGeom>
          <a:solidFill>
            <a:srgbClr val="3FF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01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natgeocreative.com/comp/01/480/620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273"/>
            <a:ext cx="12192000" cy="56215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PLACE THE </a:t>
            </a:r>
            <a:r>
              <a:rPr lang="he-IL" sz="5300" b="1" u="sng" dirty="0" smtClean="0">
                <a:solidFill>
                  <a:schemeClr val="bg1"/>
                </a:solidFill>
              </a:rPr>
              <a:t>גמרא</a:t>
            </a:r>
            <a:r>
              <a:rPr lang="en-US" b="1" u="sng" dirty="0" smtClean="0">
                <a:solidFill>
                  <a:schemeClr val="bg1"/>
                </a:solidFill>
              </a:rPr>
              <a:t> IN ORDER:</a:t>
            </a:r>
            <a:endParaRPr lang="en-US" b="1" u="sng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9303537"/>
              </p:ext>
            </p:extLst>
          </p:nvPr>
        </p:nvGraphicFramePr>
        <p:xfrm>
          <a:off x="631065" y="1635616"/>
          <a:ext cx="10722735" cy="48463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9769529"/>
                <a:gridCol w="953206"/>
              </a:tblGrid>
              <a:tr h="5410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א"ר יצחק קב בארבע אמות.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</a:t>
                      </a:r>
                      <a:endParaRPr lang="en-US" sz="3200" b="1" dirty="0"/>
                    </a:p>
                  </a:txBody>
                  <a:tcPr/>
                </a:tc>
              </a:tr>
              <a:tr h="5410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אמר רב עוקבא בר חמא: במכנשתא דבי דרי עסקינן: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2</a:t>
                      </a:r>
                      <a:endParaRPr lang="en-US" sz="3200" b="1" dirty="0"/>
                    </a:p>
                  </a:txBody>
                  <a:tcPr/>
                </a:tc>
              </a:tr>
              <a:tr h="5675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וכמה</a:t>
                      </a: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?</a:t>
                      </a:r>
                      <a:endParaRPr lang="en-US" altLang="en-US" sz="320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3</a:t>
                      </a:r>
                      <a:endParaRPr lang="en-US" sz="3200" b="1" dirty="0"/>
                    </a:p>
                  </a:txBody>
                  <a:tcPr/>
                </a:tc>
              </a:tr>
              <a:tr h="541069">
                <a:tc>
                  <a:txBody>
                    <a:bodyPr/>
                    <a:lstStyle/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קב בארבע אמות דנפיש טרחייהו – </a:t>
                      </a:r>
                    </a:p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לא טרח איניש ולא הדר אתי ושקיל להו, אפקורי מפקר להו.  </a:t>
                      </a:r>
                    </a:p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בציר מהכי - טרח והדר אתי ושקיל להו, ולא מפקר להו.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4</a:t>
                      </a:r>
                      <a:endParaRPr lang="en-US" sz="3200" b="1" dirty="0"/>
                    </a:p>
                  </a:txBody>
                  <a:tcPr/>
                </a:tc>
              </a:tr>
              <a:tr h="14322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היכי דמי? </a:t>
                      </a:r>
                    </a:p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אי דרך נפילה - אפילו טובא נמי, </a:t>
                      </a:r>
                    </a:p>
                    <a:p>
                      <a:pPr algn="ctr" rtl="1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ואי דרך הינוח - אפילו בציר מהכי נמי לא?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5</a:t>
                      </a:r>
                      <a:endParaRPr lang="en-US" sz="3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703063" y="839694"/>
            <a:ext cx="42707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e-IL" altLang="en-US" sz="3600" b="1" u="sng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מצא פירות מפוזרין. </a:t>
            </a:r>
          </a:p>
        </p:txBody>
      </p:sp>
    </p:spTree>
    <p:extLst>
      <p:ext uri="{BB962C8B-B14F-4D97-AF65-F5344CB8AC3E}">
        <p14:creationId xmlns:p14="http://schemas.microsoft.com/office/powerpoint/2010/main" val="289495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natgeocreative.com/comp/01/480/620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1789"/>
            <a:ext cx="12192000" cy="56215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/>
              <a:t/>
            </a:r>
            <a:br>
              <a:rPr lang="en-US" b="1" u="sng" dirty="0" smtClean="0"/>
            </a:br>
            <a:r>
              <a:rPr lang="en-US" b="1" u="sng" dirty="0" smtClean="0">
                <a:solidFill>
                  <a:schemeClr val="bg1"/>
                </a:solidFill>
              </a:rPr>
              <a:t>THE PROPER ORDER IS: </a:t>
            </a:r>
            <a:br>
              <a:rPr lang="en-US" b="1" u="sng" dirty="0" smtClean="0">
                <a:solidFill>
                  <a:schemeClr val="bg1"/>
                </a:solidFill>
              </a:rPr>
            </a:br>
            <a:r>
              <a:rPr lang="en-US" sz="6700" b="1" u="sng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3, 1, 5, 2, 4</a:t>
            </a:r>
            <a:endParaRPr lang="en-US" sz="6700" b="1" u="sng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921510"/>
              </p:ext>
            </p:extLst>
          </p:nvPr>
        </p:nvGraphicFramePr>
        <p:xfrm>
          <a:off x="631065" y="1944712"/>
          <a:ext cx="10722735" cy="48463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9769529"/>
                <a:gridCol w="953206"/>
              </a:tblGrid>
              <a:tr h="541069">
                <a:tc>
                  <a:txBody>
                    <a:bodyPr/>
                    <a:lstStyle/>
                    <a:p>
                      <a:pPr algn="ctr"/>
                      <a:r>
                        <a:rPr lang="he-IL" altLang="en-US" sz="3200" b="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וכמה</a:t>
                      </a: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?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abitha" panose="00000400000000000000" pitchFamily="2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abitha" panose="00000400000000000000" pitchFamily="2" charset="0"/>
                        </a:rPr>
                        <a:t>3</a:t>
                      </a:r>
                      <a:endParaRPr lang="en-US" sz="3200" b="1" dirty="0">
                        <a:latin typeface="Tabitha" panose="00000400000000000000" pitchFamily="2" charset="0"/>
                      </a:endParaRPr>
                    </a:p>
                  </a:txBody>
                  <a:tcPr/>
                </a:tc>
              </a:tr>
              <a:tr h="5410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א"ר יצחק קב בארבע אמות.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abitha" panose="00000400000000000000" pitchFamily="2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abitha" panose="00000400000000000000" pitchFamily="2" charset="0"/>
                        </a:rPr>
                        <a:t>1</a:t>
                      </a:r>
                      <a:endParaRPr lang="en-US" sz="3200" b="1" dirty="0">
                        <a:latin typeface="Tabitha" panose="00000400000000000000" pitchFamily="2" charset="0"/>
                      </a:endParaRPr>
                    </a:p>
                  </a:txBody>
                  <a:tcPr/>
                </a:tc>
              </a:tr>
              <a:tr h="14322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היכי דמי? </a:t>
                      </a:r>
                    </a:p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אי דרך נפילה - אפילו טובא נמי, </a:t>
                      </a:r>
                    </a:p>
                    <a:p>
                      <a:pPr algn="ctr" rtl="1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ואי דרך הינוח - אפילו בציר מהכי נמי לא?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abitha" panose="00000400000000000000" pitchFamily="2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abitha" panose="00000400000000000000" pitchFamily="2" charset="0"/>
                        </a:rPr>
                        <a:t>5</a:t>
                      </a:r>
                      <a:endParaRPr lang="en-US" sz="3200" b="1" dirty="0">
                        <a:latin typeface="Tabitha" panose="00000400000000000000" pitchFamily="2" charset="0"/>
                      </a:endParaRPr>
                    </a:p>
                  </a:txBody>
                  <a:tcPr/>
                </a:tc>
              </a:tr>
              <a:tr h="5410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אמר רב עוקבא בר חמא: במכנשתא דבי דרי עסקינן: </a:t>
                      </a:r>
                      <a:endParaRPr lang="he-IL" alt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abitha" panose="00000400000000000000" pitchFamily="2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abitha" panose="00000400000000000000" pitchFamily="2" charset="0"/>
                        </a:rPr>
                        <a:t>2</a:t>
                      </a:r>
                      <a:endParaRPr lang="en-US" sz="3200" b="1" dirty="0">
                        <a:latin typeface="Tabitha" panose="00000400000000000000" pitchFamily="2" charset="0"/>
                      </a:endParaRPr>
                    </a:p>
                  </a:txBody>
                  <a:tcPr/>
                </a:tc>
              </a:tr>
              <a:tr h="1432241">
                <a:tc>
                  <a:txBody>
                    <a:bodyPr/>
                    <a:lstStyle/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קב בארבע אמות דנפיש טרחייהו – </a:t>
                      </a:r>
                    </a:p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לא טרח איניש ולא הדר אתי ושקיל להו, אפקורי מפקר להו.  </a:t>
                      </a:r>
                    </a:p>
                    <a:p>
                      <a:pPr algn="ctr"/>
                      <a:r>
                        <a:rPr lang="he-IL" altLang="en-US" sz="3200" dirty="0" smtClean="0">
                          <a:ln>
                            <a:solidFill>
                              <a:schemeClr val="tx1"/>
                            </a:solidFill>
                          </a:ln>
                          <a:latin typeface="Tabitha" panose="00000400000000000000" pitchFamily="2" charset="0"/>
                        </a:rPr>
                        <a:t>בציר מהכי - טרח והדר אתי ושקיל להו, ולא מפקר להו.</a:t>
                      </a:r>
                      <a:endParaRPr lang="en-US" sz="32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abitha" panose="00000400000000000000" pitchFamily="2" charset="0"/>
                        <a:cs typeface="Guttman Hodes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Tabitha" panose="00000400000000000000" pitchFamily="2" charset="0"/>
                        </a:rPr>
                        <a:t>4</a:t>
                      </a:r>
                      <a:endParaRPr lang="en-US" sz="3200" b="1" dirty="0">
                        <a:latin typeface="Tabitha" panose="00000400000000000000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934885" y="1226062"/>
            <a:ext cx="42707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e-IL" altLang="en-US" sz="3600" b="1" u="sng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Guttman Hodes" pitchFamily="2" charset="-79"/>
              </a:rPr>
              <a:t>מצא פירות מפוזרין. </a:t>
            </a:r>
          </a:p>
        </p:txBody>
      </p:sp>
    </p:spTree>
    <p:extLst>
      <p:ext uri="{BB962C8B-B14F-4D97-AF65-F5344CB8AC3E}">
        <p14:creationId xmlns:p14="http://schemas.microsoft.com/office/powerpoint/2010/main" val="189546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cityofgp.com/modules/showimage.aspx?imageid=76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4573" y="1826852"/>
            <a:ext cx="8750105" cy="464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64210196"/>
              </p:ext>
            </p:extLst>
          </p:nvPr>
        </p:nvGraphicFramePr>
        <p:xfrm>
          <a:off x="4311747" y="-1583008"/>
          <a:ext cx="7807570" cy="7167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loud 5"/>
          <p:cNvSpPr/>
          <p:nvPr/>
        </p:nvSpPr>
        <p:spPr>
          <a:xfrm>
            <a:off x="197224" y="233082"/>
            <a:ext cx="3299011" cy="1767850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4800" b="1" dirty="0" smtClean="0"/>
              <a:t>מושגים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24752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3729DD-AD35-4D66-9E18-045833BFA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A03729DD-AD35-4D66-9E18-045833BFA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A03729DD-AD35-4D66-9E18-045833BFA1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0BB517-9059-4A87-82BE-EF9B8A9155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dgm id="{750BB517-9059-4A87-82BE-EF9B8A9155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750BB517-9059-4A87-82BE-EF9B8A9155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494CE0-D9D4-4B43-ABD9-1492EEEA2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dgm id="{8B494CE0-D9D4-4B43-ABD9-1492EEEA2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8B494CE0-D9D4-4B43-ABD9-1492EEEA2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591CBE-925C-4EA4-923A-ECFE7B461B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dgm id="{CA591CBE-925C-4EA4-923A-ECFE7B461B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CA591CBE-925C-4EA4-923A-ECFE7B461B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31C1029-A223-49C9-A6FA-7441458E3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431C1029-A223-49C9-A6FA-7441458E3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431C1029-A223-49C9-A6FA-7441458E3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936357-266F-4ECD-AF65-FDE1FFFD6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graphicEl>
                                              <a:dgm id="{86936357-266F-4ECD-AF65-FDE1FFFD6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dgm id="{86936357-266F-4ECD-AF65-FDE1FFFD66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9971241-6C54-440C-8C66-A2E739159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69971241-6C54-440C-8C66-A2E739159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graphicEl>
                                              <a:dgm id="{69971241-6C54-440C-8C66-A2E739159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C42765C-0A63-43B1-A11A-B90761493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graphicEl>
                                              <a:dgm id="{0C42765C-0A63-43B1-A11A-B90761493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graphicEl>
                                              <a:dgm id="{0C42765C-0A63-43B1-A11A-B90761493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3B0E5CF-65EE-4D2A-9072-29AFA5A96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43B0E5CF-65EE-4D2A-9072-29AFA5A96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43B0E5CF-65EE-4D2A-9072-29AFA5A96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cityofgp.com/modules/showimage.aspx?imageid=76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738045" y="141396"/>
            <a:ext cx="6429082" cy="12237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altLang="en-US" sz="3200" b="1" u="sng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מצא פירות </a:t>
            </a:r>
            <a:r>
              <a:rPr lang="he-IL" altLang="en-US" sz="3200" b="1" u="sng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מפוזרין</a:t>
            </a:r>
            <a:r>
              <a:rPr lang="he-IL" altLang="en-US" sz="3200" b="1" u="sng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.</a:t>
            </a:r>
          </a:p>
          <a:p>
            <a:pPr algn="ctr"/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a person found scattered fruits, </a:t>
            </a:r>
          </a:p>
          <a:p>
            <a:pPr algn="ctr"/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 </a:t>
            </a:r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</a:t>
            </a:r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keep them.</a:t>
            </a:r>
            <a:endParaRPr lang="he-IL" altLang="en-US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Octagon 1"/>
          <p:cNvSpPr/>
          <p:nvPr/>
        </p:nvSpPr>
        <p:spPr>
          <a:xfrm>
            <a:off x="5762918" y="2826416"/>
            <a:ext cx="6429082" cy="1828800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3200" b="1" dirty="0" smtClean="0">
                <a:cs typeface="Guttman Hodes" pitchFamily="2" charset="-79"/>
              </a:rPr>
              <a:t>וכמה?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How much fruit,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in how much area,</a:t>
            </a:r>
          </a:p>
          <a:p>
            <a:pPr algn="ctr"/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considered ‘scattered’?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326" y="1735945"/>
            <a:ext cx="486266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3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" dur="1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4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9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4" dur="1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9" dur="1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trowestcommunity.com/wp-content/uploads/2014/09/marble-box-lost-and-f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74" y="-2"/>
            <a:ext cx="12206174" cy="686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rapezoid 2"/>
          <p:cNvSpPr/>
          <p:nvPr/>
        </p:nvSpPr>
        <p:spPr>
          <a:xfrm>
            <a:off x="2874372" y="0"/>
            <a:ext cx="6429082" cy="1404730"/>
          </a:xfrm>
          <a:prstGeom prst="trapezoid">
            <a:avLst/>
          </a:prstGeom>
          <a:solidFill>
            <a:srgbClr val="3FF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א"ר יצחק </a:t>
            </a:r>
          </a:p>
          <a:p>
            <a:pPr algn="ctr"/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קב בארבע אמות. </a:t>
            </a:r>
            <a:endParaRPr lang="en-US" altLang="en-US" sz="2400" b="1" dirty="0" smtClean="0">
              <a:solidFill>
                <a:schemeClr val="tx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he-IL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fruit</a:t>
            </a:r>
          </a:p>
          <a:p>
            <a:pPr algn="ctr"/>
            <a:r>
              <a:rPr lang="en-US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an area of 4 </a:t>
            </a:r>
            <a:r>
              <a:rPr lang="he-IL" altLang="en-US" sz="2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endParaRPr lang="en-US" altLang="en-US" sz="20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243680"/>
              </p:ext>
            </p:extLst>
          </p:nvPr>
        </p:nvGraphicFramePr>
        <p:xfrm>
          <a:off x="3159221" y="1881811"/>
          <a:ext cx="5931772" cy="49761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2943"/>
                <a:gridCol w="1482943"/>
                <a:gridCol w="1482943"/>
                <a:gridCol w="1482943"/>
              </a:tblGrid>
              <a:tr h="1244047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440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440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4404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2052" name="Picture 4" descr="http://images.all-free-download.com/images/graphiclarge/cartoon_the_fruit_facial_expressions_vector_18135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288" y="2133600"/>
            <a:ext cx="5504068" cy="4565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731854" y="1774640"/>
            <a:ext cx="2031325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9600" b="1" spc="50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הרי</a:t>
            </a:r>
          </a:p>
          <a:p>
            <a:pPr algn="ctr"/>
            <a:r>
              <a:rPr lang="he-IL" sz="9600" b="1" spc="50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אלו</a:t>
            </a:r>
          </a:p>
          <a:p>
            <a:pPr algn="ctr"/>
            <a:r>
              <a:rPr lang="he-IL" sz="9600" b="1" cap="none" spc="50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שלו</a:t>
            </a:r>
            <a:endParaRPr lang="en-US" sz="9600" b="1" cap="none" spc="50" dirty="0">
              <a:ln w="28575" cmpd="sng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035" y="1774639"/>
            <a:ext cx="2031325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e-IL" sz="9600" b="1" spc="50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הרי</a:t>
            </a:r>
          </a:p>
          <a:p>
            <a:pPr algn="ctr"/>
            <a:r>
              <a:rPr lang="he-IL" sz="9600" b="1" spc="50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אלו</a:t>
            </a:r>
          </a:p>
          <a:p>
            <a:pPr algn="ctr"/>
            <a:r>
              <a:rPr lang="he-IL" sz="9600" b="1" cap="none" spc="50" dirty="0" smtClean="0">
                <a:ln w="28575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שלו</a:t>
            </a:r>
            <a:endParaRPr lang="en-US" sz="9600" b="1" cap="none" spc="50" dirty="0">
              <a:ln w="28575" cmpd="sng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123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100" name="Picture 4" descr="http://1.bp.blogspot.com/-VnhQUnZqGLY/U9hnXtGzrqI/AAAAAAAAAZY/UZqwV7BM96Q/s1600/yellow+spider+lily+14+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343151"/>
            <a:ext cx="4378817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ctagon 1"/>
          <p:cNvSpPr/>
          <p:nvPr/>
        </p:nvSpPr>
        <p:spPr>
          <a:xfrm>
            <a:off x="1259058" y="2575"/>
            <a:ext cx="9673883" cy="3809571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alt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היכי</a:t>
            </a:r>
            <a:r>
              <a:rPr lang="he-IL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 דמי</a:t>
            </a:r>
            <a:r>
              <a:rPr lang="en-US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 </a:t>
            </a:r>
            <a:r>
              <a:rPr lang="he-IL" altLang="en-US" sz="2400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-</a:t>
            </a:r>
            <a:endParaRPr lang="en-US" altLang="en-US" sz="2400" dirty="0" smtClean="0">
              <a:solidFill>
                <a:schemeClr val="bg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en-US" alt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is this so -</a:t>
            </a:r>
            <a:endParaRPr lang="he-IL" altLang="en-US" sz="24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altLang="en-US" sz="1600" b="1" dirty="0" smtClean="0">
              <a:solidFill>
                <a:schemeClr val="bg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he-IL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אי דרך נפילה - אפילו </a:t>
            </a:r>
            <a:r>
              <a:rPr lang="he-IL" alt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טובא</a:t>
            </a:r>
            <a:r>
              <a:rPr lang="he-IL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 </a:t>
            </a:r>
            <a:r>
              <a:rPr lang="he-IL" alt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נמי</a:t>
            </a:r>
            <a:r>
              <a:rPr lang="he-IL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, </a:t>
            </a:r>
            <a:endParaRPr lang="en-US" altLang="en-US" sz="2400" b="1" dirty="0" smtClean="0">
              <a:solidFill>
                <a:schemeClr val="bg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it fell there</a:t>
            </a:r>
          </a:p>
          <a:p>
            <a:pPr algn="ctr"/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 even more fruit in 4 </a:t>
            </a:r>
            <a:r>
              <a:rPr lang="he-IL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 should also be allowed to keep </a:t>
            </a:r>
          </a:p>
          <a:p>
            <a:pPr algn="ctr"/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since the owner doesn’t know where they are &amp; they don’t have a </a:t>
            </a:r>
            <a:r>
              <a:rPr lang="he-IL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סימן</a:t>
            </a:r>
            <a:r>
              <a:rPr lang="en-US" alt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lang="he-IL" altLang="en-US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rtl="1"/>
            <a:endParaRPr lang="en-US" altLang="en-US" sz="1600" b="1" dirty="0" smtClean="0">
              <a:solidFill>
                <a:schemeClr val="bg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 rtl="1"/>
            <a:r>
              <a:rPr lang="he-IL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ואי דרך הינוח - אפילו בציר מהכי</a:t>
            </a:r>
            <a:r>
              <a:rPr lang="he-IL" altLang="en-US" sz="2400" b="1" dirty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,</a:t>
            </a:r>
            <a:r>
              <a:rPr lang="he-IL" altLang="en-US" sz="2400" b="1" dirty="0" smtClean="0">
                <a:solidFill>
                  <a:schemeClr val="bg1"/>
                </a:solidFill>
                <a:latin typeface="Times New Roman" pitchFamily="18" charset="0"/>
                <a:cs typeface="Guttman Hodes" pitchFamily="2" charset="-79"/>
              </a:rPr>
              <a:t> נמי לא? </a:t>
            </a:r>
            <a:endParaRPr lang="en-US" altLang="en-US" sz="2400" b="1" dirty="0" smtClean="0">
              <a:solidFill>
                <a:schemeClr val="bg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if they were placed there, </a:t>
            </a:r>
          </a:p>
          <a:p>
            <a:pPr algn="ctr"/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 even less fruit in 4 </a:t>
            </a:r>
            <a:r>
              <a:rPr lang="he-IL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he also not be allowed to take, </a:t>
            </a:r>
          </a:p>
          <a:p>
            <a:pPr algn="ctr"/>
            <a:r>
              <a:rPr lang="en-US" altLang="en-US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the owner will come back!</a:t>
            </a:r>
            <a:endParaRPr lang="he-IL" altLang="en-US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104" name="Picture 8" descr="http://giveuppain.com/wp-content/uploads/2010/10/fruitpi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330" y="1389291"/>
            <a:ext cx="4549372" cy="546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06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trowestcommunity.com/wp-content/uploads/2014/09/marble-box-lost-and-f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74" y="-2"/>
            <a:ext cx="12206174" cy="686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27541291"/>
              </p:ext>
            </p:extLst>
          </p:nvPr>
        </p:nvGraphicFramePr>
        <p:xfrm>
          <a:off x="2032000" y="719666"/>
          <a:ext cx="8128000" cy="3587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28764045"/>
              </p:ext>
            </p:extLst>
          </p:nvPr>
        </p:nvGraphicFramePr>
        <p:xfrm>
          <a:off x="4784036" y="1"/>
          <a:ext cx="6065075" cy="2610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96556935"/>
              </p:ext>
            </p:extLst>
          </p:nvPr>
        </p:nvGraphicFramePr>
        <p:xfrm>
          <a:off x="2721111" y="2967199"/>
          <a:ext cx="8128000" cy="3766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8" name="Right Arrow 7"/>
          <p:cNvSpPr/>
          <p:nvPr/>
        </p:nvSpPr>
        <p:spPr>
          <a:xfrm>
            <a:off x="-14174" y="710462"/>
            <a:ext cx="3830800" cy="1466943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sz="5400" b="1" dirty="0" smtClean="0"/>
              <a:t>רבי יצחק</a:t>
            </a:r>
            <a:endParaRPr lang="en-US" sz="5400" b="1" dirty="0"/>
          </a:p>
        </p:txBody>
      </p:sp>
      <p:sp>
        <p:nvSpPr>
          <p:cNvPr id="9" name="Right Arrow 8"/>
          <p:cNvSpPr/>
          <p:nvPr/>
        </p:nvSpPr>
        <p:spPr>
          <a:xfrm>
            <a:off x="-14174" y="4632572"/>
            <a:ext cx="2735285" cy="14669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BUT!!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72045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F07695-836C-4BAF-A2D3-69646E21E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250"/>
                                        <p:tgtEl>
                                          <p:spTgt spid="6">
                                            <p:graphicEl>
                                              <a:dgm id="{63F07695-836C-4BAF-A2D3-69646E21EE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5424F6C-96E4-4D6F-B118-6D5CB397B5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250"/>
                                        <p:tgtEl>
                                          <p:spTgt spid="6">
                                            <p:graphicEl>
                                              <a:dgm id="{C5424F6C-96E4-4D6F-B118-6D5CB397B5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0A721C9-82BD-4F68-931B-5C58B8A07A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250"/>
                                        <p:tgtEl>
                                          <p:spTgt spid="6">
                                            <p:graphicEl>
                                              <a:dgm id="{C0A721C9-82BD-4F68-931B-5C58B8A07A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15E5BCC-AC7F-41F6-8D64-3A4AA36DF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250"/>
                                        <p:tgtEl>
                                          <p:spTgt spid="6">
                                            <p:graphicEl>
                                              <a:dgm id="{015E5BCC-AC7F-41F6-8D64-3A4AA36DF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E53277-5E16-4FDA-ADA5-2BD73EBE5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250"/>
                                        <p:tgtEl>
                                          <p:spTgt spid="6">
                                            <p:graphicEl>
                                              <a:dgm id="{6BE53277-5E16-4FDA-ADA5-2BD73EBE5E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4FAC65-8B2C-4015-9821-7DC5DE2A5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250"/>
                                        <p:tgtEl>
                                          <p:spTgt spid="6">
                                            <p:graphicEl>
                                              <a:dgm id="{AB4FAC65-8B2C-4015-9821-7DC5DE2A5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71EB140-8220-4E8D-A815-FFEFA78882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250"/>
                                        <p:tgtEl>
                                          <p:spTgt spid="7">
                                            <p:graphicEl>
                                              <a:dgm id="{C71EB140-8220-4E8D-A815-FFEFA78882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A8C92C1-682C-4F33-A61D-A220AA1347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1250"/>
                                        <p:tgtEl>
                                          <p:spTgt spid="7">
                                            <p:graphicEl>
                                              <a:dgm id="{BA8C92C1-682C-4F33-A61D-A220AA1347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D43914-2DE6-4018-B8F3-455B0A671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1250"/>
                                        <p:tgtEl>
                                          <p:spTgt spid="7">
                                            <p:graphicEl>
                                              <a:dgm id="{37D43914-2DE6-4018-B8F3-455B0A6718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B638A0-3517-4B4E-88D9-80BDB58C8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1250"/>
                                        <p:tgtEl>
                                          <p:spTgt spid="7">
                                            <p:graphicEl>
                                              <a:dgm id="{48B638A0-3517-4B4E-88D9-80BDB58C88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7C1B15-8D5A-4926-A0ED-FB91A2CF5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1250"/>
                                        <p:tgtEl>
                                          <p:spTgt spid="7">
                                            <p:graphicEl>
                                              <a:dgm id="{297C1B15-8D5A-4926-A0ED-FB91A2CF5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9B864A-B81A-4F54-ACCC-354CA6FFB3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1250"/>
                                        <p:tgtEl>
                                          <p:spTgt spid="7">
                                            <p:graphicEl>
                                              <a:dgm id="{5B9B864A-B81A-4F54-ACCC-354CA6FFB3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66E9A3-D597-44C0-A91F-BD0E9C7D1A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1250"/>
                                        <p:tgtEl>
                                          <p:spTgt spid="7">
                                            <p:graphicEl>
                                              <a:dgm id="{9D66E9A3-D597-44C0-A91F-BD0E9C7D1A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D0D8D1-0B09-4868-9085-AE73D984B5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1250"/>
                                        <p:tgtEl>
                                          <p:spTgt spid="7">
                                            <p:graphicEl>
                                              <a:dgm id="{6AD0D8D1-0B09-4868-9085-AE73D984B5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0B772F0-36DD-4F2E-836F-64E6328DD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7" dur="1250"/>
                                        <p:tgtEl>
                                          <p:spTgt spid="7">
                                            <p:graphicEl>
                                              <a:dgm id="{90B772F0-36DD-4F2E-836F-64E6328DD0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444BA04-BAE9-4EB3-9C6F-6CCA6317E5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1250"/>
                                        <p:tgtEl>
                                          <p:spTgt spid="7">
                                            <p:graphicEl>
                                              <a:dgm id="{A444BA04-BAE9-4EB3-9C6F-6CCA6317E5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4CAC1F-7993-4846-90A5-409D82D6B2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1250"/>
                                        <p:tgtEl>
                                          <p:spTgt spid="7">
                                            <p:graphicEl>
                                              <a:dgm id="{5F4CAC1F-7993-4846-90A5-409D82D6B2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18F41D-43A2-43A2-B203-18AB238F1C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2" dur="1250"/>
                                        <p:tgtEl>
                                          <p:spTgt spid="7">
                                            <p:graphicEl>
                                              <a:dgm id="{8918F41D-43A2-43A2-B203-18AB238F1C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  <p:bldGraphic spid="7" grpId="0">
        <p:bldSub>
          <a:bldDgm bld="lvlOne"/>
        </p:bldSub>
      </p:bldGraphic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natgeocreative.com/comp/01/480/620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apezoid 5"/>
          <p:cNvSpPr/>
          <p:nvPr/>
        </p:nvSpPr>
        <p:spPr>
          <a:xfrm>
            <a:off x="788505" y="0"/>
            <a:ext cx="10614990" cy="1216152"/>
          </a:xfrm>
          <a:prstGeom prst="trapezoid">
            <a:avLst/>
          </a:prstGeom>
          <a:solidFill>
            <a:srgbClr val="4EF9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אמר רב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עוקבא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בר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חמא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: </a:t>
            </a:r>
            <a:endParaRPr lang="en-US" altLang="en-US" sz="2400" b="1" dirty="0" smtClean="0">
              <a:solidFill>
                <a:schemeClr val="tx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במכנשתא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דבי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דרי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עסקינן: </a:t>
            </a:r>
            <a:endParaRPr lang="en-US" altLang="en-US" sz="2400" b="1" dirty="0" smtClean="0">
              <a:solidFill>
                <a:schemeClr val="tx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en-US" altLang="en-US" sz="24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are discussing where it was left behind in a threshing house</a:t>
            </a:r>
            <a:endParaRPr lang="he-IL" alt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58799" y="5850140"/>
            <a:ext cx="367440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BEFORE…</a:t>
            </a:r>
            <a:endParaRPr lang="en-US" sz="6600" b="1" cap="none" spc="0" dirty="0">
              <a:ln w="381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329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121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076575" y="3148649"/>
            <a:ext cx="2171700" cy="373699"/>
          </a:xfrm>
          <a:prstGeom prst="rightArrow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8324850" y="3097541"/>
            <a:ext cx="2171700" cy="373699"/>
          </a:xfrm>
          <a:prstGeom prst="rightArrow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evel 9"/>
          <p:cNvSpPr/>
          <p:nvPr/>
        </p:nvSpPr>
        <p:spPr>
          <a:xfrm>
            <a:off x="2505075" y="4520374"/>
            <a:ext cx="7181850" cy="2228850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is known as </a:t>
            </a:r>
          </a:p>
          <a:p>
            <a:pPr algn="ctr"/>
            <a:r>
              <a:rPr lang="he-IL" sz="3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אבידה</a:t>
            </a:r>
            <a:r>
              <a:rPr lang="he-IL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מדעת</a:t>
            </a:r>
            <a:endParaRPr lang="en-US" sz="3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‘Lost’ with his knowledge. </a:t>
            </a:r>
          </a:p>
          <a:p>
            <a:pPr algn="ctr"/>
            <a:r>
              <a:rPr lang="en-US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similar to making an object </a:t>
            </a:r>
            <a:r>
              <a:rPr lang="he-IL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הפקר</a:t>
            </a:r>
            <a:r>
              <a:rPr lang="en-US" sz="2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58799" y="-172276"/>
            <a:ext cx="367440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81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…AFTER</a:t>
            </a:r>
            <a:endParaRPr lang="en-US" sz="6600" b="1" cap="none" spc="0" dirty="0">
              <a:ln w="381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086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2121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076575" y="3148649"/>
            <a:ext cx="2171700" cy="373699"/>
          </a:xfrm>
          <a:prstGeom prst="rightArrow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apezoid 7"/>
          <p:cNvSpPr/>
          <p:nvPr/>
        </p:nvSpPr>
        <p:spPr>
          <a:xfrm>
            <a:off x="0" y="3902299"/>
            <a:ext cx="12192000" cy="2949821"/>
          </a:xfrm>
          <a:prstGeom prst="trapezoid">
            <a:avLst/>
          </a:prstGeom>
          <a:solidFill>
            <a:srgbClr val="4EF9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קב בארבע אמות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דנפיש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טרחייהו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– </a:t>
            </a:r>
          </a:p>
          <a:p>
            <a:pPr algn="ctr"/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לא טרח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איניש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ולא הדר אתי ושקיל להו,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אפקורי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מפקר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להו.  </a:t>
            </a:r>
          </a:p>
          <a:p>
            <a:pPr algn="ctr"/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he-IL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4 </a:t>
            </a:r>
            <a:r>
              <a:rPr lang="he-IL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it is </a:t>
            </a:r>
            <a:r>
              <a:rPr lang="en-US" altLang="en-US" sz="22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too</a:t>
            </a:r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2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much</a:t>
            </a:r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a </a:t>
            </a:r>
            <a:r>
              <a:rPr lang="en-US" altLang="en-US" sz="22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bother</a:t>
            </a:r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him to come get, </a:t>
            </a:r>
          </a:p>
          <a:p>
            <a:pPr algn="ctr"/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 he will make it </a:t>
            </a:r>
            <a:r>
              <a:rPr lang="he-IL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הפקר</a:t>
            </a:r>
            <a:r>
              <a:rPr lang="en-US" alt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algn="ctr"/>
            <a:endParaRPr lang="en-US" altLang="en-US" sz="2400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בציר מהכי - טרח והדר אתי ושקיל להו, ולא </a:t>
            </a:r>
            <a:r>
              <a:rPr lang="he-IL" alt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מפקר</a:t>
            </a:r>
            <a:r>
              <a:rPr lang="he-IL" altLang="en-US" sz="2400" b="1" dirty="0" smtClean="0">
                <a:solidFill>
                  <a:schemeClr val="tx1"/>
                </a:solidFill>
                <a:latin typeface="Times New Roman" pitchFamily="18" charset="0"/>
                <a:cs typeface="Guttman Hodes" pitchFamily="2" charset="-79"/>
              </a:rPr>
              <a:t> להו.</a:t>
            </a:r>
            <a:endParaRPr lang="en-US" altLang="en-US" sz="2400" b="1" dirty="0" smtClean="0">
              <a:solidFill>
                <a:schemeClr val="tx1"/>
              </a:solidFill>
              <a:latin typeface="Times New Roman" pitchFamily="18" charset="0"/>
              <a:cs typeface="Guttman Hodes" pitchFamily="2" charset="-79"/>
            </a:endParaRPr>
          </a:p>
          <a:p>
            <a:pPr algn="ctr"/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he-IL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קב</a:t>
            </a: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less than 4 </a:t>
            </a:r>
            <a:r>
              <a:rPr lang="he-IL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אמות</a:t>
            </a: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it is </a:t>
            </a:r>
            <a:r>
              <a:rPr lang="en-US" sz="22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worth</a:t>
            </a: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en-US" sz="2200" b="1" u="sng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bother</a:t>
            </a: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come back for,</a:t>
            </a:r>
          </a:p>
          <a:p>
            <a:pPr algn="ctr"/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he won’t make it </a:t>
            </a:r>
            <a:r>
              <a:rPr lang="he-IL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הפקר</a:t>
            </a:r>
            <a:r>
              <a:rPr lang="en-US" sz="2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8324850" y="3097541"/>
            <a:ext cx="2171700" cy="373699"/>
          </a:xfrm>
          <a:prstGeom prst="rightArrow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51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8" grpId="1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10132</TotalTime>
  <Words>662</Words>
  <Application>Microsoft Office PowerPoint</Application>
  <PresentationFormat>Widescreen</PresentationFormat>
  <Paragraphs>144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Guttman Hodes</vt:lpstr>
      <vt:lpstr>Tabitha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PLACE THE גמרא IN ORDER:</vt:lpstr>
      <vt:lpstr> THE PROPER ORDER IS:  3, 1, 5, 2, 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 Plotzker</dc:creator>
  <cp:lastModifiedBy>Daniel Kamins</cp:lastModifiedBy>
  <cp:revision>62</cp:revision>
  <dcterms:created xsi:type="dcterms:W3CDTF">2015-09-11T14:57:38Z</dcterms:created>
  <dcterms:modified xsi:type="dcterms:W3CDTF">2016-09-20T20:40:02Z</dcterms:modified>
</cp:coreProperties>
</file>