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handoutMasterIdLst>
    <p:handoutMasterId r:id="rId6"/>
  </p:handoutMasterIdLst>
  <p:sldIdLst>
    <p:sldId id="256" r:id="rId3"/>
    <p:sldId id="277" r:id="rId4"/>
    <p:sldId id="276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85" autoAdjust="0"/>
    <p:restoredTop sz="94089" autoAdjust="0"/>
  </p:normalViewPr>
  <p:slideViewPr>
    <p:cSldViewPr>
      <p:cViewPr varScale="1">
        <p:scale>
          <a:sx n="92" d="100"/>
          <a:sy n="92" d="100"/>
        </p:scale>
        <p:origin x="804" y="2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8" d="100"/>
          <a:sy n="98" d="100"/>
        </p:scale>
        <p:origin x="-356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F8AE1-77A8-4D9B-9141-B35788D407A8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0DF3C-B5EE-44CD-B324-A5D8CAD61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2935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nutritious_food_title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5000" contrast="5000"/>
          </a:blip>
          <a:srcRect t="-75" b="6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6" hidden="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4051186"/>
            <a:ext cx="7772400" cy="528638"/>
          </a:xfrm>
        </p:spPr>
        <p:txBody>
          <a:bodyPr anchor="b"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4514850"/>
            <a:ext cx="6400800" cy="7429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14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172200" cy="368022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06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86400" y="206828"/>
            <a:ext cx="1143000" cy="4388644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49530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056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>
          <a:gsLst>
            <a:gs pos="95000">
              <a:schemeClr val="bg1">
                <a:lumMod val="65000"/>
              </a:schemeClr>
            </a:gs>
            <a:gs pos="0">
              <a:schemeClr val="bg1">
                <a:lumMod val="95000"/>
              </a:schemeClr>
            </a:gs>
            <a:gs pos="71000">
              <a:schemeClr val="bg1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fruit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57" y="-857250"/>
            <a:ext cx="9144000" cy="6781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936886"/>
            <a:ext cx="7772400" cy="528638"/>
          </a:xfrm>
        </p:spPr>
        <p:txBody>
          <a:bodyPr anchor="b"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400550"/>
            <a:ext cx="6400800" cy="7429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87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1"/>
            <a:ext cx="6172200" cy="368022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360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325291"/>
            <a:ext cx="5526087" cy="1021556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200151"/>
            <a:ext cx="5526087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1523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0480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81400" y="1200151"/>
            <a:ext cx="30480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2120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3046803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3046803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81400" y="1143000"/>
            <a:ext cx="3048000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581400" y="1622822"/>
            <a:ext cx="304800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189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943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995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0" y="214312"/>
            <a:ext cx="1828800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457200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00" y="1085851"/>
            <a:ext cx="1828800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49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nutritious_food_slide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5000" contrast="5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1"/>
            <a:ext cx="6172200" cy="3680222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34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598069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402312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6221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172200" cy="368022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140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86400" y="206828"/>
            <a:ext cx="1143000" cy="4388644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49530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144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Copyright 2010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1524000" y="2730103"/>
            <a:ext cx="5098143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1524000" y="1528603"/>
            <a:ext cx="5098143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1524000" y="2129353"/>
            <a:ext cx="5098143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524000" y="3330853"/>
            <a:ext cx="5098143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524000" y="1108472"/>
            <a:ext cx="5098143" cy="342900"/>
          </a:xfrm>
        </p:spPr>
        <p:txBody>
          <a:bodyPr>
            <a:normAutofit/>
          </a:bodyPr>
          <a:lstStyle>
            <a:lvl1pPr algn="l">
              <a:buFontTx/>
              <a:buNone/>
              <a:defRPr sz="24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6200" y="171450"/>
            <a:ext cx="65532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285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85850"/>
            <a:ext cx="3124200" cy="348615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lang="en-US" sz="1600" b="0" kern="120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lang="en-US" sz="1600" b="0" kern="120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lang="en-US" sz="1600" b="0" kern="120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lang="en-US" sz="1600" b="0" kern="120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lang="en-US" sz="1600" b="0" kern="1200" dirty="0">
                <a:ln w="6350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57600" y="1085850"/>
            <a:ext cx="2911186" cy="348615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lang="en-US" sz="1600" b="0" kern="120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lang="en-US" sz="1600" b="0" kern="120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lang="en-US" sz="1600" b="0" kern="120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lang="en-US" sz="1600" b="0" kern="120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lang="en-US" sz="1600" b="0" kern="1200" dirty="0">
                <a:ln w="6350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Copyright 2010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93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Copyright 2010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2322286" y="1085851"/>
            <a:ext cx="4307114" cy="1257300"/>
          </a:xfrm>
        </p:spPr>
        <p:txBody>
          <a:bodyPr lIns="274320" tIns="0" rIns="182880" anchor="ctr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2322286" y="2343151"/>
            <a:ext cx="4307114" cy="1257300"/>
          </a:xfrm>
        </p:spPr>
        <p:txBody>
          <a:bodyPr lIns="274320" tIns="0" rIns="182880" anchor="ctr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2322286" y="3600451"/>
            <a:ext cx="4307114" cy="1200150"/>
          </a:xfrm>
        </p:spPr>
        <p:txBody>
          <a:bodyPr lIns="274320" tIns="0" rIns="182880" anchor="ctr">
            <a:normAutofit/>
          </a:bodyPr>
          <a:lstStyle>
            <a:lvl1pPr>
              <a:lnSpc>
                <a:spcPts val="2000"/>
              </a:lnSpc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0" lvl="0" indent="0" algn="l" defTabSz="914400" rtl="0" eaLnBrk="1" latinLnBrk="0" hangingPunct="1">
              <a:lnSpc>
                <a:spcPts val="2000"/>
              </a:lnSpc>
              <a:spcBef>
                <a:spcPct val="20000"/>
              </a:spcBef>
              <a:buFontTx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381000" y="1085850"/>
            <a:ext cx="1828800" cy="1257301"/>
          </a:xfrm>
        </p:spPr>
        <p:txBody>
          <a:bodyPr>
            <a:noAutofit/>
          </a:bodyPr>
          <a:lstStyle>
            <a:lvl1pPr algn="r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381000" y="2343150"/>
            <a:ext cx="1828800" cy="1257301"/>
          </a:xfrm>
        </p:spPr>
        <p:txBody>
          <a:bodyPr>
            <a:normAutofit/>
          </a:bodyPr>
          <a:lstStyle>
            <a:lvl1pPr algn="r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7"/>
          </p:nvPr>
        </p:nvSpPr>
        <p:spPr>
          <a:xfrm>
            <a:off x="381000" y="3600451"/>
            <a:ext cx="1828800" cy="1200150"/>
          </a:xfrm>
        </p:spPr>
        <p:txBody>
          <a:bodyPr>
            <a:normAutofit/>
          </a:bodyPr>
          <a:lstStyle>
            <a:lvl1pPr algn="r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49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Copyright 2010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3546233" y="2859371"/>
            <a:ext cx="3051628" cy="1775222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  <a:lvl2pPr marL="0" indent="0" algn="l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 algn="l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 algn="l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 algn="l">
              <a:buFontTx/>
              <a:buNone/>
              <a:defRPr sz="16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Level 2</a:t>
            </a:r>
          </a:p>
          <a:p>
            <a:pPr lvl="2"/>
            <a:r>
              <a:rPr lang="en-US" dirty="0" smtClean="0"/>
              <a:t>Level 3</a:t>
            </a:r>
          </a:p>
          <a:p>
            <a:pPr lvl="3"/>
            <a:r>
              <a:rPr lang="en-US" dirty="0" smtClean="0"/>
              <a:t>Level 4</a:t>
            </a:r>
          </a:p>
          <a:p>
            <a:pPr lvl="4"/>
            <a:r>
              <a:rPr lang="en-US" dirty="0" smtClean="0"/>
              <a:t>Level 5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3521260" y="1091293"/>
            <a:ext cx="3116556" cy="176450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15"/>
          </p:nvPr>
        </p:nvSpPr>
        <p:spPr>
          <a:xfrm>
            <a:off x="173744" y="2862943"/>
            <a:ext cx="3051628" cy="1771650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  <a:lvl2pPr marL="0" indent="0" algn="l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 algn="l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 algn="l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 algn="l">
              <a:buFontTx/>
              <a:buNone/>
              <a:defRPr sz="16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Level 2</a:t>
            </a:r>
          </a:p>
          <a:p>
            <a:pPr lvl="2"/>
            <a:r>
              <a:rPr lang="en-US" dirty="0" smtClean="0"/>
              <a:t>Level 3</a:t>
            </a:r>
          </a:p>
          <a:p>
            <a:pPr lvl="3"/>
            <a:r>
              <a:rPr lang="en-US" dirty="0" smtClean="0"/>
              <a:t>Level 4</a:t>
            </a:r>
          </a:p>
          <a:p>
            <a:pPr lvl="4"/>
            <a:r>
              <a:rPr lang="en-US" dirty="0" smtClean="0"/>
              <a:t>Level 5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6"/>
          </p:nvPr>
        </p:nvSpPr>
        <p:spPr>
          <a:xfrm>
            <a:off x="152400" y="1085851"/>
            <a:ext cx="3116556" cy="176450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271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55800" y="1202871"/>
            <a:ext cx="3048000" cy="2628900"/>
          </a:xfrm>
        </p:spPr>
        <p:txBody>
          <a:bodyPr/>
          <a:lstStyle>
            <a:lvl1pPr marL="0" indent="0" algn="ctr">
              <a:lnSpc>
                <a:spcPts val="16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Copyright 2010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16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325291"/>
            <a:ext cx="5526087" cy="1021556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200151"/>
            <a:ext cx="5526087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4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0480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81400" y="1200151"/>
            <a:ext cx="30480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71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3046803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3046803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81400" y="1143000"/>
            <a:ext cx="3048000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581400" y="1622822"/>
            <a:ext cx="304800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66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82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992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3905250"/>
            <a:ext cx="8098972" cy="539115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463705"/>
            <a:ext cx="9158514" cy="46688"/>
          </a:xfrm>
          <a:prstGeom prst="rect">
            <a:avLst/>
          </a:prstGeom>
          <a:gradFill>
            <a:gsLst>
              <a:gs pos="77000">
                <a:schemeClr val="accent3">
                  <a:lumMod val="50000"/>
                </a:schemeClr>
              </a:gs>
              <a:gs pos="92916">
                <a:srgbClr val="6183AD"/>
              </a:gs>
              <a:gs pos="0">
                <a:schemeClr val="bg2">
                  <a:lumMod val="90000"/>
                </a:schemeClr>
              </a:gs>
              <a:gs pos="55000">
                <a:schemeClr val="bg2">
                  <a:lumMod val="25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0" y="1953815"/>
            <a:ext cx="2514600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457200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77000" y="2825353"/>
            <a:ext cx="2514600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494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2575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0200" y="171450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36826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258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chemeClr val="bg1">
                <a:lumMod val="65000"/>
              </a:schemeClr>
            </a:gs>
            <a:gs pos="0">
              <a:schemeClr val="bg1">
                <a:lumMod val="95000"/>
              </a:schemeClr>
            </a:gs>
            <a:gs pos="71000">
              <a:schemeClr val="bg1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watermark_background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9100"/>
            <a:ext cx="9144000" cy="664845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4857750"/>
            <a:ext cx="9144000" cy="2857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fruit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71650"/>
            <a:ext cx="9144000" cy="7010400"/>
          </a:xfrm>
          <a:prstGeom prst="rect">
            <a:avLst/>
          </a:prstGeom>
        </p:spPr>
      </p:pic>
      <p:sp>
        <p:nvSpPr>
          <p:cNvPr id="2" name="Title Placeholder 1" hidden="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 hidden="1"/>
          <p:cNvSpPr>
            <a:spLocks noGrp="1"/>
          </p:cNvSpPr>
          <p:nvPr>
            <p:ph type="body" idx="1"/>
          </p:nvPr>
        </p:nvSpPr>
        <p:spPr>
          <a:xfrm>
            <a:off x="457200" y="914401"/>
            <a:ext cx="6172200" cy="36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 hidden="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09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95000">
              <a:schemeClr val="bg1">
                <a:lumMod val="65000"/>
              </a:schemeClr>
            </a:gs>
            <a:gs pos="0">
              <a:schemeClr val="bg1">
                <a:lumMod val="95000"/>
              </a:schemeClr>
            </a:gs>
            <a:gs pos="71000">
              <a:schemeClr val="bg1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ay bar"/>
          <p:cNvSpPr/>
          <p:nvPr userDrawn="1"/>
        </p:nvSpPr>
        <p:spPr>
          <a:xfrm>
            <a:off x="0" y="4857750"/>
            <a:ext cx="9144000" cy="2857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fruit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43050"/>
            <a:ext cx="9144000" cy="66865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14401"/>
            <a:ext cx="6172200" cy="36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E954C-33E4-4627-A740-E1DD4076F55A}" type="datetimeFigureOut">
              <a:rPr lang="en-US" smtClean="0"/>
              <a:t>6/30/2015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133D1-BC88-4E63-A7C9-81F3E65E97C8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143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65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667000" y="133350"/>
            <a:ext cx="3786389" cy="63301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ctagon 8"/>
          <p:cNvSpPr/>
          <p:nvPr/>
        </p:nvSpPr>
        <p:spPr>
          <a:xfrm>
            <a:off x="2667000" y="1012750"/>
            <a:ext cx="3786389" cy="793317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rapezoid 9"/>
          <p:cNvSpPr/>
          <p:nvPr/>
        </p:nvSpPr>
        <p:spPr>
          <a:xfrm>
            <a:off x="2673927" y="2052450"/>
            <a:ext cx="3786389" cy="747900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ctagon 10"/>
          <p:cNvSpPr/>
          <p:nvPr/>
        </p:nvSpPr>
        <p:spPr>
          <a:xfrm>
            <a:off x="2673927" y="3046733"/>
            <a:ext cx="3786389" cy="793317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rapezoid 11"/>
          <p:cNvSpPr/>
          <p:nvPr/>
        </p:nvSpPr>
        <p:spPr>
          <a:xfrm>
            <a:off x="2680854" y="4086433"/>
            <a:ext cx="3786389" cy="747900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37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97631"/>
            <a:ext cx="8686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he-IL" sz="2400" b="1" u="sng" dirty="0">
                <a:latin typeface="Vilna"/>
                <a:cs typeface="Guttman Hodes" pitchFamily="2" charset="-79"/>
              </a:rPr>
              <a:t>מצא פירות </a:t>
            </a:r>
            <a:r>
              <a:rPr lang="he-IL" sz="2400" b="1" u="sng" dirty="0" err="1">
                <a:latin typeface="Vilna"/>
                <a:cs typeface="Guttman Hodes" pitchFamily="2" charset="-79"/>
              </a:rPr>
              <a:t>מפוזרין</a:t>
            </a:r>
            <a:r>
              <a:rPr lang="he-IL" sz="2400" b="1" u="sng" dirty="0">
                <a:latin typeface="Vilna"/>
                <a:cs typeface="Guttman Hodes" pitchFamily="2" charset="-79"/>
              </a:rPr>
              <a:t>. </a:t>
            </a:r>
          </a:p>
          <a:p>
            <a:pPr algn="r" rtl="1"/>
            <a:r>
              <a:rPr lang="he-IL" sz="2400" b="1" dirty="0" smtClean="0">
                <a:latin typeface="Vilna"/>
                <a:cs typeface="Guttman Hodes" pitchFamily="2" charset="-79"/>
              </a:rPr>
              <a:t>וכמה</a:t>
            </a:r>
            <a:r>
              <a:rPr lang="he-IL" sz="2400" b="1" dirty="0">
                <a:latin typeface="Vilna"/>
                <a:cs typeface="Guttman Hodes" pitchFamily="2" charset="-79"/>
              </a:rPr>
              <a:t>? </a:t>
            </a:r>
          </a:p>
          <a:p>
            <a:pPr algn="r" rtl="1"/>
            <a:r>
              <a:rPr lang="he-IL" sz="2400" b="1" dirty="0">
                <a:latin typeface="Vilna"/>
                <a:cs typeface="Guttman Hodes" pitchFamily="2" charset="-79"/>
              </a:rPr>
              <a:t>אמר רבי יצחק: קב בארבע אמות. </a:t>
            </a:r>
          </a:p>
          <a:p>
            <a:pPr algn="r" rtl="1"/>
            <a:endParaRPr lang="en-US" sz="2400" b="1" dirty="0">
              <a:latin typeface="Vilna"/>
              <a:cs typeface="Guttman Hodes" pitchFamily="2" charset="-79"/>
            </a:endParaRPr>
          </a:p>
          <a:p>
            <a:pPr algn="r" rtl="1"/>
            <a:r>
              <a:rPr lang="he-IL" sz="2400" b="1" dirty="0" err="1">
                <a:latin typeface="Vilna"/>
                <a:cs typeface="Guttman Hodes" pitchFamily="2" charset="-79"/>
              </a:rPr>
              <a:t>היכי</a:t>
            </a:r>
            <a:r>
              <a:rPr lang="he-IL" sz="2400" b="1" dirty="0">
                <a:latin typeface="Vilna"/>
                <a:cs typeface="Guttman Hodes" pitchFamily="2" charset="-79"/>
              </a:rPr>
              <a:t> דמי? אי דרך נפילה - אפילו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טובא</a:t>
            </a:r>
            <a:r>
              <a:rPr lang="he-IL" sz="2400" b="1" dirty="0">
                <a:latin typeface="Vilna"/>
                <a:cs typeface="Guttman Hodes" pitchFamily="2" charset="-79"/>
              </a:rPr>
              <a:t>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נמי</a:t>
            </a:r>
            <a:r>
              <a:rPr lang="he-IL" sz="2400" b="1" dirty="0">
                <a:latin typeface="Vilna"/>
                <a:cs typeface="Guttman Hodes" pitchFamily="2" charset="-79"/>
              </a:rPr>
              <a:t>, </a:t>
            </a:r>
          </a:p>
          <a:p>
            <a:pPr algn="r" rtl="1"/>
            <a:r>
              <a:rPr lang="en-US" sz="2400" b="1" dirty="0">
                <a:latin typeface="Vilna"/>
                <a:cs typeface="Guttman Hodes" pitchFamily="2" charset="-79"/>
              </a:rPr>
              <a:t>	</a:t>
            </a:r>
            <a:r>
              <a:rPr lang="he-IL" sz="2400" b="1" dirty="0">
                <a:latin typeface="Vilna"/>
                <a:cs typeface="Guttman Hodes" pitchFamily="2" charset="-79"/>
              </a:rPr>
              <a:t>ואי דרך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הינוח</a:t>
            </a:r>
            <a:r>
              <a:rPr lang="he-IL" sz="2400" b="1" dirty="0">
                <a:latin typeface="Vilna"/>
                <a:cs typeface="Guttman Hodes" pitchFamily="2" charset="-79"/>
              </a:rPr>
              <a:t> - אפילו בציר מהכי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נמי</a:t>
            </a:r>
            <a:r>
              <a:rPr lang="he-IL" sz="2400" b="1" dirty="0">
                <a:latin typeface="Vilna"/>
                <a:cs typeface="Guttman Hodes" pitchFamily="2" charset="-79"/>
              </a:rPr>
              <a:t> לא! </a:t>
            </a:r>
          </a:p>
          <a:p>
            <a:pPr algn="r" rtl="1"/>
            <a:endParaRPr lang="en-US" sz="2400" b="1" dirty="0">
              <a:latin typeface="Vilna"/>
              <a:cs typeface="Guttman Hodes" pitchFamily="2" charset="-79"/>
            </a:endParaRPr>
          </a:p>
          <a:p>
            <a:pPr algn="r" rtl="1"/>
            <a:r>
              <a:rPr lang="he-IL" sz="2400" b="1" dirty="0">
                <a:latin typeface="Vilna"/>
                <a:cs typeface="Guttman Hodes" pitchFamily="2" charset="-79"/>
              </a:rPr>
              <a:t>אמר רב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עוקבא</a:t>
            </a:r>
            <a:r>
              <a:rPr lang="he-IL" sz="2400" b="1" dirty="0">
                <a:latin typeface="Vilna"/>
                <a:cs typeface="Guttman Hodes" pitchFamily="2" charset="-79"/>
              </a:rPr>
              <a:t> בר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חמא</a:t>
            </a:r>
            <a:r>
              <a:rPr lang="he-IL" sz="2400" b="1" dirty="0">
                <a:latin typeface="Vilna"/>
                <a:cs typeface="Guttman Hodes" pitchFamily="2" charset="-79"/>
              </a:rPr>
              <a:t>: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במכנשתא</a:t>
            </a:r>
            <a:r>
              <a:rPr lang="he-IL" sz="2400" b="1" dirty="0">
                <a:latin typeface="Vilna"/>
                <a:cs typeface="Guttman Hodes" pitchFamily="2" charset="-79"/>
              </a:rPr>
              <a:t> דבי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דרי</a:t>
            </a:r>
            <a:r>
              <a:rPr lang="he-IL" sz="2400" b="1" dirty="0">
                <a:latin typeface="Vilna"/>
                <a:cs typeface="Guttman Hodes" pitchFamily="2" charset="-79"/>
              </a:rPr>
              <a:t> עסקינן: </a:t>
            </a:r>
          </a:p>
          <a:p>
            <a:pPr algn="r" rtl="1"/>
            <a:r>
              <a:rPr lang="he-IL" sz="2400" b="1" dirty="0">
                <a:latin typeface="Vilna"/>
                <a:cs typeface="Guttman Hodes" pitchFamily="2" charset="-79"/>
              </a:rPr>
              <a:t>	קב בארבע אמות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דנפיש</a:t>
            </a:r>
            <a:r>
              <a:rPr lang="he-IL" sz="2400" b="1" dirty="0">
                <a:latin typeface="Vilna"/>
                <a:cs typeface="Guttman Hodes" pitchFamily="2" charset="-79"/>
              </a:rPr>
              <a:t>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טרחייהו</a:t>
            </a:r>
            <a:r>
              <a:rPr lang="he-IL" sz="2400" b="1" dirty="0">
                <a:latin typeface="Vilna"/>
                <a:cs typeface="Guttman Hodes" pitchFamily="2" charset="-79"/>
              </a:rPr>
              <a:t> – </a:t>
            </a:r>
            <a:endParaRPr lang="en-US" sz="2400" b="1" dirty="0">
              <a:latin typeface="Vilna"/>
              <a:cs typeface="Guttman Hodes" pitchFamily="2" charset="-79"/>
            </a:endParaRPr>
          </a:p>
          <a:p>
            <a:pPr algn="r" rtl="1"/>
            <a:r>
              <a:rPr lang="en-US" sz="2400" b="1" dirty="0">
                <a:latin typeface="Vilna"/>
                <a:cs typeface="Guttman Hodes" pitchFamily="2" charset="-79"/>
              </a:rPr>
              <a:t>		</a:t>
            </a:r>
            <a:r>
              <a:rPr lang="he-IL" sz="2400" b="1" dirty="0">
                <a:latin typeface="Vilna"/>
                <a:cs typeface="Guttman Hodes" pitchFamily="2" charset="-79"/>
              </a:rPr>
              <a:t>לא טרח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איניש</a:t>
            </a:r>
            <a:r>
              <a:rPr lang="he-IL" sz="2400" b="1" dirty="0">
                <a:latin typeface="Vilna"/>
                <a:cs typeface="Guttman Hodes" pitchFamily="2" charset="-79"/>
              </a:rPr>
              <a:t> ולא הדר אתי ושקיל להו, </a:t>
            </a:r>
            <a:endParaRPr lang="en-US" sz="2400" b="1" dirty="0">
              <a:latin typeface="Vilna"/>
              <a:cs typeface="Guttman Hodes" pitchFamily="2" charset="-79"/>
            </a:endParaRPr>
          </a:p>
          <a:p>
            <a:pPr algn="r" rtl="1"/>
            <a:r>
              <a:rPr lang="en-US" sz="2400" b="1" dirty="0">
                <a:latin typeface="Vilna"/>
                <a:cs typeface="Guttman Hodes" pitchFamily="2" charset="-79"/>
              </a:rPr>
              <a:t>		</a:t>
            </a:r>
            <a:r>
              <a:rPr lang="he-IL" sz="2400" b="1" dirty="0" err="1">
                <a:latin typeface="Vilna"/>
                <a:cs typeface="Guttman Hodes" pitchFamily="2" charset="-79"/>
              </a:rPr>
              <a:t>אפקורי</a:t>
            </a:r>
            <a:r>
              <a:rPr lang="he-IL" sz="2400" b="1" dirty="0">
                <a:latin typeface="Vilna"/>
                <a:cs typeface="Guttman Hodes" pitchFamily="2" charset="-79"/>
              </a:rPr>
              <a:t>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מפקר</a:t>
            </a:r>
            <a:r>
              <a:rPr lang="he-IL" sz="2400" b="1" dirty="0">
                <a:latin typeface="Vilna"/>
                <a:cs typeface="Guttman Hodes" pitchFamily="2" charset="-79"/>
              </a:rPr>
              <a:t> להו. </a:t>
            </a:r>
            <a:endParaRPr lang="en-US" sz="2400" b="1" dirty="0">
              <a:latin typeface="Vilna"/>
              <a:cs typeface="Guttman Hodes" pitchFamily="2" charset="-79"/>
            </a:endParaRPr>
          </a:p>
          <a:p>
            <a:pPr algn="r" rtl="1"/>
            <a:r>
              <a:rPr lang="en-US" sz="2400" b="1" dirty="0">
                <a:latin typeface="Vilna"/>
                <a:cs typeface="Guttman Hodes" pitchFamily="2" charset="-79"/>
              </a:rPr>
              <a:t>	</a:t>
            </a:r>
            <a:r>
              <a:rPr lang="he-IL" sz="2400" b="1" dirty="0">
                <a:latin typeface="Vilna"/>
                <a:cs typeface="Guttman Hodes" pitchFamily="2" charset="-79"/>
              </a:rPr>
              <a:t>בציר מהכי - טרח והדר אתי ושקיל לאו, ולא </a:t>
            </a:r>
            <a:r>
              <a:rPr lang="he-IL" sz="2400" b="1" dirty="0" err="1">
                <a:latin typeface="Vilna"/>
                <a:cs typeface="Guttman Hodes" pitchFamily="2" charset="-79"/>
              </a:rPr>
              <a:t>מפקר</a:t>
            </a:r>
            <a:r>
              <a:rPr lang="he-IL" sz="2400" b="1" dirty="0">
                <a:latin typeface="Vilna"/>
                <a:cs typeface="Guttman Hodes" pitchFamily="2" charset="-79"/>
              </a:rPr>
              <a:t> להו.</a:t>
            </a:r>
            <a:endParaRPr lang="en-US" sz="2400" b="1" dirty="0">
              <a:cs typeface="Guttman Hodes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04420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667000" y="133350"/>
            <a:ext cx="3786389" cy="63301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73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erMedia.com Aniamted Layout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reflective ball">
      <a:majorFont>
        <a:latin typeface="Franklin Gothic Heav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erMedia.com Static Layout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reflective ball">
      <a:majorFont>
        <a:latin typeface="Franklin Gothic Heav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25</Words>
  <Application>Microsoft Office PowerPoint</Application>
  <PresentationFormat>On-screen Show (16:9)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Franklin Gothic Heavy</vt:lpstr>
      <vt:lpstr>Guttman Hodes</vt:lpstr>
      <vt:lpstr>Vilna</vt:lpstr>
      <vt:lpstr>PresenterMedia.com Aniamted Layout</vt:lpstr>
      <vt:lpstr>PresenterMedia.com Static Layout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PresenterMedia.com</dc:creator>
  <cp:lastModifiedBy>B Plotzker</cp:lastModifiedBy>
  <cp:revision>67</cp:revision>
  <dcterms:created xsi:type="dcterms:W3CDTF">2010-06-21T19:52:54Z</dcterms:created>
  <dcterms:modified xsi:type="dcterms:W3CDTF">2015-07-01T04:46:18Z</dcterms:modified>
</cp:coreProperties>
</file>