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BF8FBD-6B9D-4C86-8511-7C4FF6701876}" type="doc">
      <dgm:prSet loTypeId="urn:microsoft.com/office/officeart/2005/8/layout/radial6" loCatId="cycle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7F1D87C-E820-4E05-9BD0-2C31D374C6BE}">
      <dgm:prSet phldrT="[Text]" custT="1"/>
      <dgm:spPr>
        <a:solidFill>
          <a:srgbClr val="FF00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he-IL" sz="4400" b="1" dirty="0" smtClean="0"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rPr>
            <a:t>תיקו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US" sz="2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It remains unanswered</a:t>
          </a:r>
          <a:endParaRPr lang="en-US" sz="2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49747DA-E916-4F81-871D-119DD6FBE4ED}" type="parTrans" cxnId="{8A0E3CC8-9087-4E72-903D-84E1D8628142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AD0ED72-BAA2-45D7-9908-060A29340D52}" type="sibTrans" cxnId="{8A0E3CC8-9087-4E72-903D-84E1D8628142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7760E75-EC99-4FBB-BA0D-8AB3FC794555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ת = תשבי</a:t>
          </a:r>
          <a:r>
            <a:rPr lang="en-US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Eliyahu </a:t>
          </a:r>
          <a:r>
            <a:rPr lang="en-US" b="1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Hanavi</a:t>
          </a:r>
          <a:endParaRPr lang="en-US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BA9DADF-66BE-44D3-82D9-EE806653CF50}" type="parTrans" cxnId="{5AAF397E-283F-41B4-B040-2590EF6C9C76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AABC5FB-FCD6-4054-BEE6-EFFF01771B7F}" type="sibTrans" cxnId="{5AAF397E-283F-41B4-B040-2590EF6C9C76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4EEA1F5-062C-463B-BDF0-9920D0E95453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י = יתרץ </a:t>
          </a:r>
          <a:r>
            <a:rPr lang="en-US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Will answer</a:t>
          </a:r>
          <a:endParaRPr lang="en-US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2220083-46AC-44A6-BDDC-AE2E6C92DF0E}" type="parTrans" cxnId="{D93A0BFF-A711-4F7D-92B3-09861678C4BB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BF2BF67-5A89-41A1-A1C2-A5490EFB507E}" type="sibTrans" cxnId="{D93A0BFF-A711-4F7D-92B3-09861678C4BB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302A615-AC17-4137-A6D5-E1C8A8965DCD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ק = קושיות</a:t>
          </a:r>
          <a:endParaRPr lang="en-US" b="1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r>
            <a:rPr lang="en-US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Difficulties</a:t>
          </a:r>
          <a:endParaRPr lang="en-US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FF0622B-CBF3-4EBC-B5F1-43AA42055356}" type="parTrans" cxnId="{07C43B65-B2B9-4009-92FF-77657FF1710A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4199A8F-34BD-44C1-AE1F-0CA505F82FAF}" type="sibTrans" cxnId="{07C43B65-B2B9-4009-92FF-77657FF1710A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1E79060-43D8-4C7F-A088-C8154889E17E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ו = ובעיות</a:t>
          </a:r>
        </a:p>
        <a:p>
          <a:r>
            <a:rPr lang="en-US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questions</a:t>
          </a:r>
          <a:endParaRPr lang="en-US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B2CAB7C-30AA-4E72-A805-6E9640E9E063}" type="parTrans" cxnId="{4231DD33-80BD-4213-BE59-DDE51A344DD0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F5D05BC-1FA5-40E5-B1E0-738C943D2482}" type="sibTrans" cxnId="{4231DD33-80BD-4213-BE59-DDE51A344DD0}">
      <dgm:prSet/>
      <dgm:spPr/>
      <dgm:t>
        <a:bodyPr/>
        <a:lstStyle/>
        <a:p>
          <a:endParaRPr lang="en-US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0B855B5-E280-4D1F-A636-0C446271BCAA}" type="pres">
      <dgm:prSet presAssocID="{81BF8FBD-6B9D-4C86-8511-7C4FF670187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94172B-E44F-46FE-98DB-414286F9B142}" type="pres">
      <dgm:prSet presAssocID="{67F1D87C-E820-4E05-9BD0-2C31D374C6BE}" presName="centerShape" presStyleLbl="node0" presStyleIdx="0" presStyleCnt="1" custScaleX="127139" custLinFactNeighborY="311"/>
      <dgm:spPr/>
      <dgm:t>
        <a:bodyPr/>
        <a:lstStyle/>
        <a:p>
          <a:endParaRPr lang="en-US"/>
        </a:p>
      </dgm:t>
    </dgm:pt>
    <dgm:pt modelId="{D0E395DF-1175-4978-8687-3F3F6E0D6245}" type="pres">
      <dgm:prSet presAssocID="{87760E75-EC99-4FBB-BA0D-8AB3FC794555}" presName="node" presStyleLbl="node1" presStyleIdx="0" presStyleCnt="4" custScaleX="120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7D793-3BA9-4062-93E4-B56F6A736048}" type="pres">
      <dgm:prSet presAssocID="{87760E75-EC99-4FBB-BA0D-8AB3FC794555}" presName="dummy" presStyleCnt="0"/>
      <dgm:spPr/>
    </dgm:pt>
    <dgm:pt modelId="{F5A9F052-5D54-4ADE-9A7D-18ACD06C6DE7}" type="pres">
      <dgm:prSet presAssocID="{6AABC5FB-FCD6-4054-BEE6-EFFF01771B7F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3448156-15E9-4B29-A14F-7F31F9E57155}" type="pres">
      <dgm:prSet presAssocID="{E4EEA1F5-062C-463B-BDF0-9920D0E95453}" presName="node" presStyleLbl="node1" presStyleIdx="1" presStyleCnt="4" custScaleX="1133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EA5654-4CBE-49ED-80C7-9DC6102DE49D}" type="pres">
      <dgm:prSet presAssocID="{E4EEA1F5-062C-463B-BDF0-9920D0E95453}" presName="dummy" presStyleCnt="0"/>
      <dgm:spPr/>
    </dgm:pt>
    <dgm:pt modelId="{DC891D54-FB09-4D2F-AC48-923C31617176}" type="pres">
      <dgm:prSet presAssocID="{CBF2BF67-5A89-41A1-A1C2-A5490EFB507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F54AC3A-1AF1-41E5-AC96-2065FFE07A3E}" type="pres">
      <dgm:prSet presAssocID="{1302A615-AC17-4137-A6D5-E1C8A8965DCD}" presName="node" presStyleLbl="node1" presStyleIdx="2" presStyleCnt="4" custScaleX="1220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F05778-68E8-4913-9AB7-E53EB046F42C}" type="pres">
      <dgm:prSet presAssocID="{1302A615-AC17-4137-A6D5-E1C8A8965DCD}" presName="dummy" presStyleCnt="0"/>
      <dgm:spPr/>
    </dgm:pt>
    <dgm:pt modelId="{D0DF7190-D495-4DA9-AF1D-A7B91FABBC63}" type="pres">
      <dgm:prSet presAssocID="{A4199A8F-34BD-44C1-AE1F-0CA505F82FAF}" presName="sibTrans" presStyleLbl="sibTrans2D1" presStyleIdx="2" presStyleCnt="4"/>
      <dgm:spPr/>
      <dgm:t>
        <a:bodyPr/>
        <a:lstStyle/>
        <a:p>
          <a:endParaRPr lang="en-US"/>
        </a:p>
      </dgm:t>
    </dgm:pt>
    <dgm:pt modelId="{B6018D32-35DC-4DA7-89DD-D42C77120266}" type="pres">
      <dgm:prSet presAssocID="{41E79060-43D8-4C7F-A088-C8154889E17E}" presName="node" presStyleLbl="node1" presStyleIdx="3" presStyleCnt="4" custScaleX="112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66D1F2-ADAE-48D6-B937-109D9673CFCA}" type="pres">
      <dgm:prSet presAssocID="{41E79060-43D8-4C7F-A088-C8154889E17E}" presName="dummy" presStyleCnt="0"/>
      <dgm:spPr/>
    </dgm:pt>
    <dgm:pt modelId="{DB13605A-A162-474F-94F3-5AB71631ABC2}" type="pres">
      <dgm:prSet presAssocID="{7F5D05BC-1FA5-40E5-B1E0-738C943D2482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A3B8E6FF-64FA-418C-8107-5C25668E9FE6}" type="presOf" srcId="{67F1D87C-E820-4E05-9BD0-2C31D374C6BE}" destId="{3694172B-E44F-46FE-98DB-414286F9B142}" srcOrd="0" destOrd="0" presId="urn:microsoft.com/office/officeart/2005/8/layout/radial6"/>
    <dgm:cxn modelId="{23DEB565-DCED-428B-93D7-C7B53D8E3A7D}" type="presOf" srcId="{A4199A8F-34BD-44C1-AE1F-0CA505F82FAF}" destId="{D0DF7190-D495-4DA9-AF1D-A7B91FABBC63}" srcOrd="0" destOrd="0" presId="urn:microsoft.com/office/officeart/2005/8/layout/radial6"/>
    <dgm:cxn modelId="{7EB45E8A-D147-4D13-B5EE-A40BF8CBCF5D}" type="presOf" srcId="{41E79060-43D8-4C7F-A088-C8154889E17E}" destId="{B6018D32-35DC-4DA7-89DD-D42C77120266}" srcOrd="0" destOrd="0" presId="urn:microsoft.com/office/officeart/2005/8/layout/radial6"/>
    <dgm:cxn modelId="{4231DD33-80BD-4213-BE59-DDE51A344DD0}" srcId="{67F1D87C-E820-4E05-9BD0-2C31D374C6BE}" destId="{41E79060-43D8-4C7F-A088-C8154889E17E}" srcOrd="3" destOrd="0" parTransId="{BB2CAB7C-30AA-4E72-A805-6E9640E9E063}" sibTransId="{7F5D05BC-1FA5-40E5-B1E0-738C943D2482}"/>
    <dgm:cxn modelId="{3FEA319D-90D0-4CF1-A072-D2C9F1E7BC8E}" type="presOf" srcId="{CBF2BF67-5A89-41A1-A1C2-A5490EFB507E}" destId="{DC891D54-FB09-4D2F-AC48-923C31617176}" srcOrd="0" destOrd="0" presId="urn:microsoft.com/office/officeart/2005/8/layout/radial6"/>
    <dgm:cxn modelId="{D93A0BFF-A711-4F7D-92B3-09861678C4BB}" srcId="{67F1D87C-E820-4E05-9BD0-2C31D374C6BE}" destId="{E4EEA1F5-062C-463B-BDF0-9920D0E95453}" srcOrd="1" destOrd="0" parTransId="{62220083-46AC-44A6-BDDC-AE2E6C92DF0E}" sibTransId="{CBF2BF67-5A89-41A1-A1C2-A5490EFB507E}"/>
    <dgm:cxn modelId="{E7D5263D-6401-4584-9106-194A16F362AC}" type="presOf" srcId="{E4EEA1F5-062C-463B-BDF0-9920D0E95453}" destId="{A3448156-15E9-4B29-A14F-7F31F9E57155}" srcOrd="0" destOrd="0" presId="urn:microsoft.com/office/officeart/2005/8/layout/radial6"/>
    <dgm:cxn modelId="{8A0E3CC8-9087-4E72-903D-84E1D8628142}" srcId="{81BF8FBD-6B9D-4C86-8511-7C4FF6701876}" destId="{67F1D87C-E820-4E05-9BD0-2C31D374C6BE}" srcOrd="0" destOrd="0" parTransId="{949747DA-E916-4F81-871D-119DD6FBE4ED}" sibTransId="{EAD0ED72-BAA2-45D7-9908-060A29340D52}"/>
    <dgm:cxn modelId="{07C43B65-B2B9-4009-92FF-77657FF1710A}" srcId="{67F1D87C-E820-4E05-9BD0-2C31D374C6BE}" destId="{1302A615-AC17-4137-A6D5-E1C8A8965DCD}" srcOrd="2" destOrd="0" parTransId="{5FF0622B-CBF3-4EBC-B5F1-43AA42055356}" sibTransId="{A4199A8F-34BD-44C1-AE1F-0CA505F82FAF}"/>
    <dgm:cxn modelId="{F877B583-89D1-46B0-B8ED-27B4A65A4C01}" type="presOf" srcId="{1302A615-AC17-4137-A6D5-E1C8A8965DCD}" destId="{7F54AC3A-1AF1-41E5-AC96-2065FFE07A3E}" srcOrd="0" destOrd="0" presId="urn:microsoft.com/office/officeart/2005/8/layout/radial6"/>
    <dgm:cxn modelId="{2536B44E-53CB-4951-9618-FAE9BC45D362}" type="presOf" srcId="{81BF8FBD-6B9D-4C86-8511-7C4FF6701876}" destId="{B0B855B5-E280-4D1F-A636-0C446271BCAA}" srcOrd="0" destOrd="0" presId="urn:microsoft.com/office/officeart/2005/8/layout/radial6"/>
    <dgm:cxn modelId="{39935265-29CF-4955-B42E-C5E738C83FD0}" type="presOf" srcId="{7F5D05BC-1FA5-40E5-B1E0-738C943D2482}" destId="{DB13605A-A162-474F-94F3-5AB71631ABC2}" srcOrd="0" destOrd="0" presId="urn:microsoft.com/office/officeart/2005/8/layout/radial6"/>
    <dgm:cxn modelId="{5AAF397E-283F-41B4-B040-2590EF6C9C76}" srcId="{67F1D87C-E820-4E05-9BD0-2C31D374C6BE}" destId="{87760E75-EC99-4FBB-BA0D-8AB3FC794555}" srcOrd="0" destOrd="0" parTransId="{3BA9DADF-66BE-44D3-82D9-EE806653CF50}" sibTransId="{6AABC5FB-FCD6-4054-BEE6-EFFF01771B7F}"/>
    <dgm:cxn modelId="{2F0DC3EA-2670-4306-81EE-F728AAE01DC9}" type="presOf" srcId="{87760E75-EC99-4FBB-BA0D-8AB3FC794555}" destId="{D0E395DF-1175-4978-8687-3F3F6E0D6245}" srcOrd="0" destOrd="0" presId="urn:microsoft.com/office/officeart/2005/8/layout/radial6"/>
    <dgm:cxn modelId="{AA37F5D2-9C36-4435-B1B1-2D05F3C4D2FE}" type="presOf" srcId="{6AABC5FB-FCD6-4054-BEE6-EFFF01771B7F}" destId="{F5A9F052-5D54-4ADE-9A7D-18ACD06C6DE7}" srcOrd="0" destOrd="0" presId="urn:microsoft.com/office/officeart/2005/8/layout/radial6"/>
    <dgm:cxn modelId="{C1611C28-6CE3-4E79-8DDB-71BBC2394F64}" type="presParOf" srcId="{B0B855B5-E280-4D1F-A636-0C446271BCAA}" destId="{3694172B-E44F-46FE-98DB-414286F9B142}" srcOrd="0" destOrd="0" presId="urn:microsoft.com/office/officeart/2005/8/layout/radial6"/>
    <dgm:cxn modelId="{5863E205-DDCE-4C5C-8B83-6A84956264F7}" type="presParOf" srcId="{B0B855B5-E280-4D1F-A636-0C446271BCAA}" destId="{D0E395DF-1175-4978-8687-3F3F6E0D6245}" srcOrd="1" destOrd="0" presId="urn:microsoft.com/office/officeart/2005/8/layout/radial6"/>
    <dgm:cxn modelId="{9D6EE2AC-0607-44E1-8B2C-0BBE3321CBF0}" type="presParOf" srcId="{B0B855B5-E280-4D1F-A636-0C446271BCAA}" destId="{1467D793-3BA9-4062-93E4-B56F6A736048}" srcOrd="2" destOrd="0" presId="urn:microsoft.com/office/officeart/2005/8/layout/radial6"/>
    <dgm:cxn modelId="{268838C8-7626-4900-94F7-0064006CB51F}" type="presParOf" srcId="{B0B855B5-E280-4D1F-A636-0C446271BCAA}" destId="{F5A9F052-5D54-4ADE-9A7D-18ACD06C6DE7}" srcOrd="3" destOrd="0" presId="urn:microsoft.com/office/officeart/2005/8/layout/radial6"/>
    <dgm:cxn modelId="{D3B90FBF-8842-44A7-BDC3-6F0941E41CE5}" type="presParOf" srcId="{B0B855B5-E280-4D1F-A636-0C446271BCAA}" destId="{A3448156-15E9-4B29-A14F-7F31F9E57155}" srcOrd="4" destOrd="0" presId="urn:microsoft.com/office/officeart/2005/8/layout/radial6"/>
    <dgm:cxn modelId="{4AF3EDA7-23AE-41DC-9910-690538EA8EE5}" type="presParOf" srcId="{B0B855B5-E280-4D1F-A636-0C446271BCAA}" destId="{FBEA5654-4CBE-49ED-80C7-9DC6102DE49D}" srcOrd="5" destOrd="0" presId="urn:microsoft.com/office/officeart/2005/8/layout/radial6"/>
    <dgm:cxn modelId="{4570BDB7-0882-4E06-98D5-91DD0F5F22E5}" type="presParOf" srcId="{B0B855B5-E280-4D1F-A636-0C446271BCAA}" destId="{DC891D54-FB09-4D2F-AC48-923C31617176}" srcOrd="6" destOrd="0" presId="urn:microsoft.com/office/officeart/2005/8/layout/radial6"/>
    <dgm:cxn modelId="{884A0F94-1F41-499A-8FBF-339B13E07539}" type="presParOf" srcId="{B0B855B5-E280-4D1F-A636-0C446271BCAA}" destId="{7F54AC3A-1AF1-41E5-AC96-2065FFE07A3E}" srcOrd="7" destOrd="0" presId="urn:microsoft.com/office/officeart/2005/8/layout/radial6"/>
    <dgm:cxn modelId="{234E5D28-7F94-4E59-B3D1-05D80A9D4E95}" type="presParOf" srcId="{B0B855B5-E280-4D1F-A636-0C446271BCAA}" destId="{21F05778-68E8-4913-9AB7-E53EB046F42C}" srcOrd="8" destOrd="0" presId="urn:microsoft.com/office/officeart/2005/8/layout/radial6"/>
    <dgm:cxn modelId="{D145210D-2506-4668-824E-1836D94017C4}" type="presParOf" srcId="{B0B855B5-E280-4D1F-A636-0C446271BCAA}" destId="{D0DF7190-D495-4DA9-AF1D-A7B91FABBC63}" srcOrd="9" destOrd="0" presId="urn:microsoft.com/office/officeart/2005/8/layout/radial6"/>
    <dgm:cxn modelId="{0771DF3E-AF78-4102-A7F0-F8E20DB7A6C3}" type="presParOf" srcId="{B0B855B5-E280-4D1F-A636-0C446271BCAA}" destId="{B6018D32-35DC-4DA7-89DD-D42C77120266}" srcOrd="10" destOrd="0" presId="urn:microsoft.com/office/officeart/2005/8/layout/radial6"/>
    <dgm:cxn modelId="{01FBBA9B-794A-4651-82DD-38CC4BA5B0F1}" type="presParOf" srcId="{B0B855B5-E280-4D1F-A636-0C446271BCAA}" destId="{4566D1F2-ADAE-48D6-B937-109D9673CFCA}" srcOrd="11" destOrd="0" presId="urn:microsoft.com/office/officeart/2005/8/layout/radial6"/>
    <dgm:cxn modelId="{15A5484D-3705-4DDC-A346-F0F945D8D994}" type="presParOf" srcId="{B0B855B5-E280-4D1F-A636-0C446271BCAA}" destId="{DB13605A-A162-474F-94F3-5AB71631ABC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C8D302-0F29-48C1-85DA-2BD7D6653943}" type="doc">
      <dgm:prSet loTypeId="urn:microsoft.com/office/officeart/2005/8/layout/architecture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58721B5-5D45-4162-8FD4-B94BF6E459CC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טעמא מאי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19605964-6D2E-4095-BC6F-A0C1AF89A21D}" type="parTrans" cxnId="{43AB811D-336B-40F3-99CF-836F256A70D4}">
      <dgm:prSet/>
      <dgm:spPr/>
      <dgm:t>
        <a:bodyPr/>
        <a:lstStyle/>
        <a:p>
          <a:endParaRPr lang="en-US"/>
        </a:p>
      </dgm:t>
    </dgm:pt>
    <dgm:pt modelId="{E0376635-2E88-4017-9780-6A45C4B18AB1}" type="sibTrans" cxnId="{43AB811D-336B-40F3-99CF-836F256A70D4}">
      <dgm:prSet/>
      <dgm:spPr/>
      <dgm:t>
        <a:bodyPr/>
        <a:lstStyle/>
        <a:p>
          <a:endParaRPr lang="en-US"/>
        </a:p>
      </dgm:t>
    </dgm:pt>
    <dgm:pt modelId="{512CB7D0-7E07-4ECD-BC34-089DE10605D4}">
      <dgm:prSet phldrT="[Text]"/>
      <dgm:spPr/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דנפיש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ABBAF979-8580-454B-947E-011F4F77C248}" type="parTrans" cxnId="{AB274E36-ADFA-44DF-9CFB-AF2FA7D21269}">
      <dgm:prSet/>
      <dgm:spPr/>
      <dgm:t>
        <a:bodyPr/>
        <a:lstStyle/>
        <a:p>
          <a:endParaRPr lang="en-US"/>
        </a:p>
      </dgm:t>
    </dgm:pt>
    <dgm:pt modelId="{B697CC3E-8235-460B-8A3E-F99BB21D8009}" type="sibTrans" cxnId="{AB274E36-ADFA-44DF-9CFB-AF2FA7D21269}">
      <dgm:prSet/>
      <dgm:spPr/>
      <dgm:t>
        <a:bodyPr/>
        <a:lstStyle/>
        <a:p>
          <a:endParaRPr lang="en-US"/>
        </a:p>
      </dgm:t>
    </dgm:pt>
    <dgm:pt modelId="{7AB6546D-1195-40D7-9985-7783ED56AF99}">
      <dgm:prSet phldrT="[Text]"/>
      <dgm:spPr>
        <a:solidFill>
          <a:srgbClr val="7030A0"/>
        </a:solidFill>
      </dgm:spPr>
      <dgm:t>
        <a:bodyPr/>
        <a:lstStyle/>
        <a:p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חשיבי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04331896-DB2B-434E-81F4-F744CF0F9BB6}" type="parTrans" cxnId="{32AB6257-E6E5-4AA3-8A4C-628A7998055A}">
      <dgm:prSet/>
      <dgm:spPr/>
      <dgm:t>
        <a:bodyPr/>
        <a:lstStyle/>
        <a:p>
          <a:endParaRPr lang="en-US"/>
        </a:p>
      </dgm:t>
    </dgm:pt>
    <dgm:pt modelId="{D0269361-A2FA-4F86-8E7B-96A99ED53A1A}" type="sibTrans" cxnId="{32AB6257-E6E5-4AA3-8A4C-628A7998055A}">
      <dgm:prSet/>
      <dgm:spPr/>
      <dgm:t>
        <a:bodyPr/>
        <a:lstStyle/>
        <a:p>
          <a:endParaRPr lang="en-US"/>
        </a:p>
      </dgm:t>
    </dgm:pt>
    <dgm:pt modelId="{E073AE17-655F-48EB-8455-D58C0F3969AE}">
      <dgm:prSet phldrT="[Text]"/>
      <dgm:spPr>
        <a:solidFill>
          <a:srgbClr val="7030A0"/>
        </a:solidFill>
      </dgm:spPr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וכל שכן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D3D17169-BA7E-49B3-9947-924B54EABA39}" type="parTrans" cxnId="{10F1B477-A6D8-4A22-BFA4-C371073E5AD0}">
      <dgm:prSet/>
      <dgm:spPr/>
      <dgm:t>
        <a:bodyPr/>
        <a:lstStyle/>
        <a:p>
          <a:endParaRPr lang="en-US"/>
        </a:p>
      </dgm:t>
    </dgm:pt>
    <dgm:pt modelId="{A96C19C4-8AA9-46AD-9E83-9E6708530684}" type="sibTrans" cxnId="{10F1B477-A6D8-4A22-BFA4-C371073E5AD0}">
      <dgm:prSet/>
      <dgm:spPr/>
      <dgm:t>
        <a:bodyPr/>
        <a:lstStyle/>
        <a:p>
          <a:endParaRPr lang="en-US"/>
        </a:p>
      </dgm:t>
    </dgm:pt>
    <dgm:pt modelId="{1A6FD6A7-994E-40EB-B1A1-5990730D3E24}">
      <dgm:prSet phldrT="[Text]"/>
      <dgm:spPr/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או </a:t>
          </a:r>
          <a:r>
            <a:rPr lang="he-IL" b="1" dirty="0" err="1" smtClean="0">
              <a:solidFill>
                <a:schemeClr val="tx1"/>
              </a:solidFill>
              <a:cs typeface="Guttman Hodes" pitchFamily="2" charset="-79"/>
            </a:rPr>
            <a:t>דלמא</a:t>
          </a:r>
          <a:endParaRPr lang="en-US" b="1" dirty="0">
            <a:solidFill>
              <a:schemeClr val="tx1"/>
            </a:solidFill>
            <a:cs typeface="Guttman Hodes" pitchFamily="2" charset="-79"/>
          </a:endParaRPr>
        </a:p>
      </dgm:t>
    </dgm:pt>
    <dgm:pt modelId="{99B42462-7DF7-4C20-9326-17949A7BDAF4}" type="parTrans" cxnId="{62FD59F2-BF13-48B1-A54A-60FF069AE92D}">
      <dgm:prSet/>
      <dgm:spPr/>
      <dgm:t>
        <a:bodyPr/>
        <a:lstStyle/>
        <a:p>
          <a:endParaRPr lang="en-US"/>
        </a:p>
      </dgm:t>
    </dgm:pt>
    <dgm:pt modelId="{6C745A78-9478-4BDD-AF93-086D9A7EBBA9}" type="sibTrans" cxnId="{62FD59F2-BF13-48B1-A54A-60FF069AE92D}">
      <dgm:prSet/>
      <dgm:spPr/>
      <dgm:t>
        <a:bodyPr/>
        <a:lstStyle/>
        <a:p>
          <a:endParaRPr lang="en-US"/>
        </a:p>
      </dgm:t>
    </dgm:pt>
    <dgm:pt modelId="{92727184-BD87-4F0C-BFAF-7FBEA848E961}">
      <dgm:prSet phldrT="[Text]"/>
      <dgm:spPr>
        <a:solidFill>
          <a:srgbClr val="7030A0"/>
        </a:solidFill>
      </dgm:spPr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טפי</a:t>
          </a:r>
        </a:p>
      </dgm:t>
    </dgm:pt>
    <dgm:pt modelId="{6A6E1C6D-F8FA-46E0-8695-A0AEE7546356}" type="parTrans" cxnId="{C1E580AB-1060-4B4E-9EDD-4611FAD2A4E3}">
      <dgm:prSet/>
      <dgm:spPr/>
      <dgm:t>
        <a:bodyPr/>
        <a:lstStyle/>
        <a:p>
          <a:endParaRPr lang="en-US"/>
        </a:p>
      </dgm:t>
    </dgm:pt>
    <dgm:pt modelId="{52E5C1C3-77A7-49BD-99FA-3A0A581CC0A2}" type="sibTrans" cxnId="{C1E580AB-1060-4B4E-9EDD-4611FAD2A4E3}">
      <dgm:prSet/>
      <dgm:spPr/>
      <dgm:t>
        <a:bodyPr/>
        <a:lstStyle/>
        <a:p>
          <a:endParaRPr lang="en-US"/>
        </a:p>
      </dgm:t>
    </dgm:pt>
    <dgm:pt modelId="{E3C37496-3C46-44E8-8043-0AB06A890D33}">
      <dgm:prSet phldrT="[Text]"/>
      <dgm:spPr>
        <a:solidFill>
          <a:srgbClr val="7030A0"/>
        </a:solidFill>
      </dgm:spPr>
      <dgm:t>
        <a:bodyPr/>
        <a:lstStyle/>
        <a:p>
          <a:r>
            <a:rPr lang="he-IL" b="1" dirty="0" smtClean="0">
              <a:solidFill>
                <a:schemeClr val="tx1"/>
              </a:solidFill>
              <a:cs typeface="Guttman Hodes" pitchFamily="2" charset="-79"/>
            </a:rPr>
            <a:t>תיקו</a:t>
          </a:r>
        </a:p>
      </dgm:t>
    </dgm:pt>
    <dgm:pt modelId="{B549FFCE-2AA4-4AE3-9609-406BA1A36FC6}" type="parTrans" cxnId="{F949342A-0629-487A-8208-EE93E8EA55F4}">
      <dgm:prSet/>
      <dgm:spPr/>
      <dgm:t>
        <a:bodyPr/>
        <a:lstStyle/>
        <a:p>
          <a:endParaRPr lang="en-US"/>
        </a:p>
      </dgm:t>
    </dgm:pt>
    <dgm:pt modelId="{7303A71A-DD17-4F6C-A108-9CDC327D900D}" type="sibTrans" cxnId="{F949342A-0629-487A-8208-EE93E8EA55F4}">
      <dgm:prSet/>
      <dgm:spPr/>
      <dgm:t>
        <a:bodyPr/>
        <a:lstStyle/>
        <a:p>
          <a:endParaRPr lang="en-US"/>
        </a:p>
      </dgm:t>
    </dgm:pt>
    <dgm:pt modelId="{9046CCBA-D0FD-4D26-A8B1-55B5A04596FE}" type="pres">
      <dgm:prSet presAssocID="{56C8D302-0F29-48C1-85DA-2BD7D665394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9855CC6-3192-46A0-B817-C19C6F7E9528}" type="pres">
      <dgm:prSet presAssocID="{158721B5-5D45-4162-8FD4-B94BF6E459CC}" presName="vertOne" presStyleCnt="0"/>
      <dgm:spPr/>
    </dgm:pt>
    <dgm:pt modelId="{1783A2D3-0416-4305-9C42-15575FFDB1A2}" type="pres">
      <dgm:prSet presAssocID="{158721B5-5D45-4162-8FD4-B94BF6E459CC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17C52E-4CFF-4A79-AD29-1EC4BDDAE98B}" type="pres">
      <dgm:prSet presAssocID="{158721B5-5D45-4162-8FD4-B94BF6E459CC}" presName="parTransOne" presStyleCnt="0"/>
      <dgm:spPr/>
    </dgm:pt>
    <dgm:pt modelId="{D2B90FA0-113D-4102-8098-7BFC8DAF0F4F}" type="pres">
      <dgm:prSet presAssocID="{158721B5-5D45-4162-8FD4-B94BF6E459CC}" presName="horzOne" presStyleCnt="0"/>
      <dgm:spPr/>
    </dgm:pt>
    <dgm:pt modelId="{CBFF67A2-9FC2-441D-832A-89571F22E170}" type="pres">
      <dgm:prSet presAssocID="{512CB7D0-7E07-4ECD-BC34-089DE10605D4}" presName="vertTwo" presStyleCnt="0"/>
      <dgm:spPr/>
    </dgm:pt>
    <dgm:pt modelId="{CDAAF334-1C45-4CB8-90BA-A7F97CF61411}" type="pres">
      <dgm:prSet presAssocID="{512CB7D0-7E07-4ECD-BC34-089DE10605D4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FF214B-BEA1-42A8-ADC3-D1D68B8FB262}" type="pres">
      <dgm:prSet presAssocID="{512CB7D0-7E07-4ECD-BC34-089DE10605D4}" presName="parTransTwo" presStyleCnt="0"/>
      <dgm:spPr/>
    </dgm:pt>
    <dgm:pt modelId="{C40FBED6-954B-475D-8345-8E6F90D8DF6F}" type="pres">
      <dgm:prSet presAssocID="{512CB7D0-7E07-4ECD-BC34-089DE10605D4}" presName="horzTwo" presStyleCnt="0"/>
      <dgm:spPr/>
    </dgm:pt>
    <dgm:pt modelId="{05CBC98D-1C6A-4C4C-8484-29C8C7233149}" type="pres">
      <dgm:prSet presAssocID="{7AB6546D-1195-40D7-9985-7783ED56AF99}" presName="vertThree" presStyleCnt="0"/>
      <dgm:spPr/>
    </dgm:pt>
    <dgm:pt modelId="{7E6333DC-1E34-47D4-89CC-D0FFB21FFAE7}" type="pres">
      <dgm:prSet presAssocID="{7AB6546D-1195-40D7-9985-7783ED56AF99}" presName="txThre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9C1BE4-E5A4-4497-93CA-A31AA3BA893E}" type="pres">
      <dgm:prSet presAssocID="{7AB6546D-1195-40D7-9985-7783ED56AF99}" presName="horzThree" presStyleCnt="0"/>
      <dgm:spPr/>
    </dgm:pt>
    <dgm:pt modelId="{4F6C46DD-029E-4CFF-B885-46B6223DB4AA}" type="pres">
      <dgm:prSet presAssocID="{D0269361-A2FA-4F86-8E7B-96A99ED53A1A}" presName="sibSpaceThree" presStyleCnt="0"/>
      <dgm:spPr/>
    </dgm:pt>
    <dgm:pt modelId="{35125F9B-CE55-4501-882A-9141951B8C86}" type="pres">
      <dgm:prSet presAssocID="{E073AE17-655F-48EB-8455-D58C0F3969AE}" presName="vertThree" presStyleCnt="0"/>
      <dgm:spPr/>
    </dgm:pt>
    <dgm:pt modelId="{6D40888D-5C04-42D5-A380-3D16FF4C6D79}" type="pres">
      <dgm:prSet presAssocID="{E073AE17-655F-48EB-8455-D58C0F3969AE}" presName="txThre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E64CE2-151E-4746-82A0-EA9DF9E11273}" type="pres">
      <dgm:prSet presAssocID="{E073AE17-655F-48EB-8455-D58C0F3969AE}" presName="horzThree" presStyleCnt="0"/>
      <dgm:spPr/>
    </dgm:pt>
    <dgm:pt modelId="{F1EEE0F2-0066-4282-A6C7-2EA6C88026E2}" type="pres">
      <dgm:prSet presAssocID="{B697CC3E-8235-460B-8A3E-F99BB21D8009}" presName="sibSpaceTwo" presStyleCnt="0"/>
      <dgm:spPr/>
    </dgm:pt>
    <dgm:pt modelId="{731C3B61-90A9-416B-9EF0-BF78F52671B1}" type="pres">
      <dgm:prSet presAssocID="{1A6FD6A7-994E-40EB-B1A1-5990730D3E24}" presName="vertTwo" presStyleCnt="0"/>
      <dgm:spPr/>
    </dgm:pt>
    <dgm:pt modelId="{32A1B8AD-8D67-4883-BA61-C0BAA95AC220}" type="pres">
      <dgm:prSet presAssocID="{1A6FD6A7-994E-40EB-B1A1-5990730D3E24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85D046-97A6-4066-904D-9830E44AD848}" type="pres">
      <dgm:prSet presAssocID="{1A6FD6A7-994E-40EB-B1A1-5990730D3E24}" presName="parTransTwo" presStyleCnt="0"/>
      <dgm:spPr/>
    </dgm:pt>
    <dgm:pt modelId="{518D193F-AC8D-45DE-8C90-86639DFCF56C}" type="pres">
      <dgm:prSet presAssocID="{1A6FD6A7-994E-40EB-B1A1-5990730D3E24}" presName="horzTwo" presStyleCnt="0"/>
      <dgm:spPr/>
    </dgm:pt>
    <dgm:pt modelId="{7C63A886-881B-40D8-B931-78D76B867D70}" type="pres">
      <dgm:prSet presAssocID="{92727184-BD87-4F0C-BFAF-7FBEA848E961}" presName="vertThree" presStyleCnt="0"/>
      <dgm:spPr/>
    </dgm:pt>
    <dgm:pt modelId="{A1C07E30-89CA-47EF-956E-F5E224397174}" type="pres">
      <dgm:prSet presAssocID="{92727184-BD87-4F0C-BFAF-7FBEA848E961}" presName="txThre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50FF8D-EB3B-4DD6-B019-EA20E01BFD62}" type="pres">
      <dgm:prSet presAssocID="{92727184-BD87-4F0C-BFAF-7FBEA848E961}" presName="horzThree" presStyleCnt="0"/>
      <dgm:spPr/>
    </dgm:pt>
    <dgm:pt modelId="{365DF7B6-A550-4F34-8A8F-671D7B8547A4}" type="pres">
      <dgm:prSet presAssocID="{52E5C1C3-77A7-49BD-99FA-3A0A581CC0A2}" presName="sibSpaceThree" presStyleCnt="0"/>
      <dgm:spPr/>
    </dgm:pt>
    <dgm:pt modelId="{D348F1B9-78E8-4672-AD4E-B5F7B8E31ADD}" type="pres">
      <dgm:prSet presAssocID="{E3C37496-3C46-44E8-8043-0AB06A890D33}" presName="vertThree" presStyleCnt="0"/>
      <dgm:spPr/>
    </dgm:pt>
    <dgm:pt modelId="{DA636458-A3C3-4882-B20E-2E2377CACF79}" type="pres">
      <dgm:prSet presAssocID="{E3C37496-3C46-44E8-8043-0AB06A890D33}" presName="txThre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3AB67B-611E-4D94-80A4-B49366E2FA57}" type="pres">
      <dgm:prSet presAssocID="{E3C37496-3C46-44E8-8043-0AB06A890D33}" presName="horzThree" presStyleCnt="0"/>
      <dgm:spPr/>
    </dgm:pt>
  </dgm:ptLst>
  <dgm:cxnLst>
    <dgm:cxn modelId="{B7FF0018-C86B-4186-8574-BE4BCC70281A}" type="presOf" srcId="{512CB7D0-7E07-4ECD-BC34-089DE10605D4}" destId="{CDAAF334-1C45-4CB8-90BA-A7F97CF61411}" srcOrd="0" destOrd="0" presId="urn:microsoft.com/office/officeart/2005/8/layout/architecture"/>
    <dgm:cxn modelId="{C1E580AB-1060-4B4E-9EDD-4611FAD2A4E3}" srcId="{1A6FD6A7-994E-40EB-B1A1-5990730D3E24}" destId="{92727184-BD87-4F0C-BFAF-7FBEA848E961}" srcOrd="0" destOrd="0" parTransId="{6A6E1C6D-F8FA-46E0-8695-A0AEE7546356}" sibTransId="{52E5C1C3-77A7-49BD-99FA-3A0A581CC0A2}"/>
    <dgm:cxn modelId="{62FD59F2-BF13-48B1-A54A-60FF069AE92D}" srcId="{158721B5-5D45-4162-8FD4-B94BF6E459CC}" destId="{1A6FD6A7-994E-40EB-B1A1-5990730D3E24}" srcOrd="1" destOrd="0" parTransId="{99B42462-7DF7-4C20-9326-17949A7BDAF4}" sibTransId="{6C745A78-9478-4BDD-AF93-086D9A7EBBA9}"/>
    <dgm:cxn modelId="{32AB6257-E6E5-4AA3-8A4C-628A7998055A}" srcId="{512CB7D0-7E07-4ECD-BC34-089DE10605D4}" destId="{7AB6546D-1195-40D7-9985-7783ED56AF99}" srcOrd="0" destOrd="0" parTransId="{04331896-DB2B-434E-81F4-F744CF0F9BB6}" sibTransId="{D0269361-A2FA-4F86-8E7B-96A99ED53A1A}"/>
    <dgm:cxn modelId="{10F1B477-A6D8-4A22-BFA4-C371073E5AD0}" srcId="{512CB7D0-7E07-4ECD-BC34-089DE10605D4}" destId="{E073AE17-655F-48EB-8455-D58C0F3969AE}" srcOrd="1" destOrd="0" parTransId="{D3D17169-BA7E-49B3-9947-924B54EABA39}" sibTransId="{A96C19C4-8AA9-46AD-9E83-9E6708530684}"/>
    <dgm:cxn modelId="{AB274E36-ADFA-44DF-9CFB-AF2FA7D21269}" srcId="{158721B5-5D45-4162-8FD4-B94BF6E459CC}" destId="{512CB7D0-7E07-4ECD-BC34-089DE10605D4}" srcOrd="0" destOrd="0" parTransId="{ABBAF979-8580-454B-947E-011F4F77C248}" sibTransId="{B697CC3E-8235-460B-8A3E-F99BB21D8009}"/>
    <dgm:cxn modelId="{DA222589-1ED6-4DD2-BCBE-6E83F52D9EC9}" type="presOf" srcId="{1A6FD6A7-994E-40EB-B1A1-5990730D3E24}" destId="{32A1B8AD-8D67-4883-BA61-C0BAA95AC220}" srcOrd="0" destOrd="0" presId="urn:microsoft.com/office/officeart/2005/8/layout/architecture"/>
    <dgm:cxn modelId="{CD1CCA0E-4947-4911-914C-1765CC3959D7}" type="presOf" srcId="{92727184-BD87-4F0C-BFAF-7FBEA848E961}" destId="{A1C07E30-89CA-47EF-956E-F5E224397174}" srcOrd="0" destOrd="0" presId="urn:microsoft.com/office/officeart/2005/8/layout/architecture"/>
    <dgm:cxn modelId="{6431786F-AB28-4332-BFBF-C08F40BFEC9D}" type="presOf" srcId="{158721B5-5D45-4162-8FD4-B94BF6E459CC}" destId="{1783A2D3-0416-4305-9C42-15575FFDB1A2}" srcOrd="0" destOrd="0" presId="urn:microsoft.com/office/officeart/2005/8/layout/architecture"/>
    <dgm:cxn modelId="{F949342A-0629-487A-8208-EE93E8EA55F4}" srcId="{1A6FD6A7-994E-40EB-B1A1-5990730D3E24}" destId="{E3C37496-3C46-44E8-8043-0AB06A890D33}" srcOrd="1" destOrd="0" parTransId="{B549FFCE-2AA4-4AE3-9609-406BA1A36FC6}" sibTransId="{7303A71A-DD17-4F6C-A108-9CDC327D900D}"/>
    <dgm:cxn modelId="{EAFC3449-1467-4C68-90F0-14424CD6B16D}" type="presOf" srcId="{E3C37496-3C46-44E8-8043-0AB06A890D33}" destId="{DA636458-A3C3-4882-B20E-2E2377CACF79}" srcOrd="0" destOrd="0" presId="urn:microsoft.com/office/officeart/2005/8/layout/architecture"/>
    <dgm:cxn modelId="{0041B68A-946A-40A7-9E3C-42D2060D458C}" type="presOf" srcId="{56C8D302-0F29-48C1-85DA-2BD7D6653943}" destId="{9046CCBA-D0FD-4D26-A8B1-55B5A04596FE}" srcOrd="0" destOrd="0" presId="urn:microsoft.com/office/officeart/2005/8/layout/architecture"/>
    <dgm:cxn modelId="{465E01B5-9165-4348-918A-5153A6448CB2}" type="presOf" srcId="{E073AE17-655F-48EB-8455-D58C0F3969AE}" destId="{6D40888D-5C04-42D5-A380-3D16FF4C6D79}" srcOrd="0" destOrd="0" presId="urn:microsoft.com/office/officeart/2005/8/layout/architecture"/>
    <dgm:cxn modelId="{FC687D53-44E2-48C1-8E22-FEDC21CBAE45}" type="presOf" srcId="{7AB6546D-1195-40D7-9985-7783ED56AF99}" destId="{7E6333DC-1E34-47D4-89CC-D0FFB21FFAE7}" srcOrd="0" destOrd="0" presId="urn:microsoft.com/office/officeart/2005/8/layout/architecture"/>
    <dgm:cxn modelId="{43AB811D-336B-40F3-99CF-836F256A70D4}" srcId="{56C8D302-0F29-48C1-85DA-2BD7D6653943}" destId="{158721B5-5D45-4162-8FD4-B94BF6E459CC}" srcOrd="0" destOrd="0" parTransId="{19605964-6D2E-4095-BC6F-A0C1AF89A21D}" sibTransId="{E0376635-2E88-4017-9780-6A45C4B18AB1}"/>
    <dgm:cxn modelId="{F0A08F6F-8CA7-40C7-A137-17817D4FBD2C}" type="presParOf" srcId="{9046CCBA-D0FD-4D26-A8B1-55B5A04596FE}" destId="{49855CC6-3192-46A0-B817-C19C6F7E9528}" srcOrd="0" destOrd="0" presId="urn:microsoft.com/office/officeart/2005/8/layout/architecture"/>
    <dgm:cxn modelId="{666F6BB7-C074-43CF-A200-78AE5F61CF67}" type="presParOf" srcId="{49855CC6-3192-46A0-B817-C19C6F7E9528}" destId="{1783A2D3-0416-4305-9C42-15575FFDB1A2}" srcOrd="0" destOrd="0" presId="urn:microsoft.com/office/officeart/2005/8/layout/architecture"/>
    <dgm:cxn modelId="{175332E1-7D80-4897-8DF7-AB3AF510DB4D}" type="presParOf" srcId="{49855CC6-3192-46A0-B817-C19C6F7E9528}" destId="{6917C52E-4CFF-4A79-AD29-1EC4BDDAE98B}" srcOrd="1" destOrd="0" presId="urn:microsoft.com/office/officeart/2005/8/layout/architecture"/>
    <dgm:cxn modelId="{E15376A4-13FA-4954-89FC-876160687342}" type="presParOf" srcId="{49855CC6-3192-46A0-B817-C19C6F7E9528}" destId="{D2B90FA0-113D-4102-8098-7BFC8DAF0F4F}" srcOrd="2" destOrd="0" presId="urn:microsoft.com/office/officeart/2005/8/layout/architecture"/>
    <dgm:cxn modelId="{37CA022E-D8FC-4EAB-BC9F-8383F04E6E53}" type="presParOf" srcId="{D2B90FA0-113D-4102-8098-7BFC8DAF0F4F}" destId="{CBFF67A2-9FC2-441D-832A-89571F22E170}" srcOrd="0" destOrd="0" presId="urn:microsoft.com/office/officeart/2005/8/layout/architecture"/>
    <dgm:cxn modelId="{E4FFB9F6-34BA-4DF3-9948-5479BF52C8A5}" type="presParOf" srcId="{CBFF67A2-9FC2-441D-832A-89571F22E170}" destId="{CDAAF334-1C45-4CB8-90BA-A7F97CF61411}" srcOrd="0" destOrd="0" presId="urn:microsoft.com/office/officeart/2005/8/layout/architecture"/>
    <dgm:cxn modelId="{4ACA6955-65DF-474F-A687-26280896C238}" type="presParOf" srcId="{CBFF67A2-9FC2-441D-832A-89571F22E170}" destId="{6AFF214B-BEA1-42A8-ADC3-D1D68B8FB262}" srcOrd="1" destOrd="0" presId="urn:microsoft.com/office/officeart/2005/8/layout/architecture"/>
    <dgm:cxn modelId="{4FC2FBEF-655A-43E4-84D9-FD47A7165755}" type="presParOf" srcId="{CBFF67A2-9FC2-441D-832A-89571F22E170}" destId="{C40FBED6-954B-475D-8345-8E6F90D8DF6F}" srcOrd="2" destOrd="0" presId="urn:microsoft.com/office/officeart/2005/8/layout/architecture"/>
    <dgm:cxn modelId="{CD2403C0-065E-427D-B818-564AA1EB8992}" type="presParOf" srcId="{C40FBED6-954B-475D-8345-8E6F90D8DF6F}" destId="{05CBC98D-1C6A-4C4C-8484-29C8C7233149}" srcOrd="0" destOrd="0" presId="urn:microsoft.com/office/officeart/2005/8/layout/architecture"/>
    <dgm:cxn modelId="{340A571B-0FBA-460F-A22A-588627FD44A1}" type="presParOf" srcId="{05CBC98D-1C6A-4C4C-8484-29C8C7233149}" destId="{7E6333DC-1E34-47D4-89CC-D0FFB21FFAE7}" srcOrd="0" destOrd="0" presId="urn:microsoft.com/office/officeart/2005/8/layout/architecture"/>
    <dgm:cxn modelId="{02813BD7-5BAB-4EBA-A9D8-5870C3BD9C76}" type="presParOf" srcId="{05CBC98D-1C6A-4C4C-8484-29C8C7233149}" destId="{2B9C1BE4-E5A4-4497-93CA-A31AA3BA893E}" srcOrd="1" destOrd="0" presId="urn:microsoft.com/office/officeart/2005/8/layout/architecture"/>
    <dgm:cxn modelId="{896958C1-4EA5-48B4-9288-5320AB06977A}" type="presParOf" srcId="{C40FBED6-954B-475D-8345-8E6F90D8DF6F}" destId="{4F6C46DD-029E-4CFF-B885-46B6223DB4AA}" srcOrd="1" destOrd="0" presId="urn:microsoft.com/office/officeart/2005/8/layout/architecture"/>
    <dgm:cxn modelId="{6A4B7E4E-BFDA-48AE-A3A0-7667A74A46E7}" type="presParOf" srcId="{C40FBED6-954B-475D-8345-8E6F90D8DF6F}" destId="{35125F9B-CE55-4501-882A-9141951B8C86}" srcOrd="2" destOrd="0" presId="urn:microsoft.com/office/officeart/2005/8/layout/architecture"/>
    <dgm:cxn modelId="{F2448BBD-9E40-42B1-9263-0BCDE52B8A45}" type="presParOf" srcId="{35125F9B-CE55-4501-882A-9141951B8C86}" destId="{6D40888D-5C04-42D5-A380-3D16FF4C6D79}" srcOrd="0" destOrd="0" presId="urn:microsoft.com/office/officeart/2005/8/layout/architecture"/>
    <dgm:cxn modelId="{B543F636-F682-4110-901C-B8EF282B4BBE}" type="presParOf" srcId="{35125F9B-CE55-4501-882A-9141951B8C86}" destId="{AEE64CE2-151E-4746-82A0-EA9DF9E11273}" srcOrd="1" destOrd="0" presId="urn:microsoft.com/office/officeart/2005/8/layout/architecture"/>
    <dgm:cxn modelId="{8B1762EE-6CDC-46D7-B4CD-45A7BB1C2560}" type="presParOf" srcId="{D2B90FA0-113D-4102-8098-7BFC8DAF0F4F}" destId="{F1EEE0F2-0066-4282-A6C7-2EA6C88026E2}" srcOrd="1" destOrd="0" presId="urn:microsoft.com/office/officeart/2005/8/layout/architecture"/>
    <dgm:cxn modelId="{B58697B4-2E21-4C49-8AAB-6EF2E7C40562}" type="presParOf" srcId="{D2B90FA0-113D-4102-8098-7BFC8DAF0F4F}" destId="{731C3B61-90A9-416B-9EF0-BF78F52671B1}" srcOrd="2" destOrd="0" presId="urn:microsoft.com/office/officeart/2005/8/layout/architecture"/>
    <dgm:cxn modelId="{3C4F27A4-DA4E-4769-B1D5-C4752DC15695}" type="presParOf" srcId="{731C3B61-90A9-416B-9EF0-BF78F52671B1}" destId="{32A1B8AD-8D67-4883-BA61-C0BAA95AC220}" srcOrd="0" destOrd="0" presId="urn:microsoft.com/office/officeart/2005/8/layout/architecture"/>
    <dgm:cxn modelId="{9CAD151E-3D78-4A4F-98E1-90985DB86C52}" type="presParOf" srcId="{731C3B61-90A9-416B-9EF0-BF78F52671B1}" destId="{A985D046-97A6-4066-904D-9830E44AD848}" srcOrd="1" destOrd="0" presId="urn:microsoft.com/office/officeart/2005/8/layout/architecture"/>
    <dgm:cxn modelId="{32CDDDD1-3309-4EA9-80B7-FA850478815D}" type="presParOf" srcId="{731C3B61-90A9-416B-9EF0-BF78F52671B1}" destId="{518D193F-AC8D-45DE-8C90-86639DFCF56C}" srcOrd="2" destOrd="0" presId="urn:microsoft.com/office/officeart/2005/8/layout/architecture"/>
    <dgm:cxn modelId="{E3315A75-2627-4359-9A57-900FB3538BF7}" type="presParOf" srcId="{518D193F-AC8D-45DE-8C90-86639DFCF56C}" destId="{7C63A886-881B-40D8-B931-78D76B867D70}" srcOrd="0" destOrd="0" presId="urn:microsoft.com/office/officeart/2005/8/layout/architecture"/>
    <dgm:cxn modelId="{6122635B-BFF5-48D8-B3D9-5F278E8DB149}" type="presParOf" srcId="{7C63A886-881B-40D8-B931-78D76B867D70}" destId="{A1C07E30-89CA-47EF-956E-F5E224397174}" srcOrd="0" destOrd="0" presId="urn:microsoft.com/office/officeart/2005/8/layout/architecture"/>
    <dgm:cxn modelId="{E08F3189-1465-4C64-A68B-F02DCC877C09}" type="presParOf" srcId="{7C63A886-881B-40D8-B931-78D76B867D70}" destId="{7650FF8D-EB3B-4DD6-B019-EA20E01BFD62}" srcOrd="1" destOrd="0" presId="urn:microsoft.com/office/officeart/2005/8/layout/architecture"/>
    <dgm:cxn modelId="{5DAFC098-7F50-4679-AFA8-D8FBCBEE1832}" type="presParOf" srcId="{518D193F-AC8D-45DE-8C90-86639DFCF56C}" destId="{365DF7B6-A550-4F34-8A8F-671D7B8547A4}" srcOrd="1" destOrd="0" presId="urn:microsoft.com/office/officeart/2005/8/layout/architecture"/>
    <dgm:cxn modelId="{9916917F-6FCD-4702-9C2B-A572953AEA8B}" type="presParOf" srcId="{518D193F-AC8D-45DE-8C90-86639DFCF56C}" destId="{D348F1B9-78E8-4672-AD4E-B5F7B8E31ADD}" srcOrd="2" destOrd="0" presId="urn:microsoft.com/office/officeart/2005/8/layout/architecture"/>
    <dgm:cxn modelId="{B1418C0A-C725-4ABB-9C04-B5FC87275061}" type="presParOf" srcId="{D348F1B9-78E8-4672-AD4E-B5F7B8E31ADD}" destId="{DA636458-A3C3-4882-B20E-2E2377CACF79}" srcOrd="0" destOrd="0" presId="urn:microsoft.com/office/officeart/2005/8/layout/architecture"/>
    <dgm:cxn modelId="{52B23F67-BB51-4AD6-A241-A92EE4511461}" type="presParOf" srcId="{D348F1B9-78E8-4672-AD4E-B5F7B8E31ADD}" destId="{153AB67B-611E-4D94-80A4-B49366E2FA57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3605A-A162-474F-94F3-5AB71631ABC2}">
      <dsp:nvSpPr>
        <dsp:cNvPr id="0" name=""/>
        <dsp:cNvSpPr/>
      </dsp:nvSpPr>
      <dsp:spPr>
        <a:xfrm>
          <a:off x="2636586" y="790907"/>
          <a:ext cx="5276185" cy="5276185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DF7190-D495-4DA9-AF1D-A7B91FABBC63}">
      <dsp:nvSpPr>
        <dsp:cNvPr id="0" name=""/>
        <dsp:cNvSpPr/>
      </dsp:nvSpPr>
      <dsp:spPr>
        <a:xfrm>
          <a:off x="2636586" y="790907"/>
          <a:ext cx="5276185" cy="5276185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891D54-FB09-4D2F-AC48-923C31617176}">
      <dsp:nvSpPr>
        <dsp:cNvPr id="0" name=""/>
        <dsp:cNvSpPr/>
      </dsp:nvSpPr>
      <dsp:spPr>
        <a:xfrm>
          <a:off x="2636586" y="790907"/>
          <a:ext cx="5276185" cy="5276185"/>
        </a:xfrm>
        <a:prstGeom prst="blockArc">
          <a:avLst>
            <a:gd name="adj1" fmla="val 0"/>
            <a:gd name="adj2" fmla="val 5400000"/>
            <a:gd name="adj3" fmla="val 4638"/>
          </a:avLst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9F052-5D54-4ADE-9A7D-18ACD06C6DE7}">
      <dsp:nvSpPr>
        <dsp:cNvPr id="0" name=""/>
        <dsp:cNvSpPr/>
      </dsp:nvSpPr>
      <dsp:spPr>
        <a:xfrm>
          <a:off x="2636586" y="790907"/>
          <a:ext cx="5276185" cy="5276185"/>
        </a:xfrm>
        <a:prstGeom prst="blockArc">
          <a:avLst>
            <a:gd name="adj1" fmla="val 16200000"/>
            <a:gd name="adj2" fmla="val 0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4172B-E44F-46FE-98DB-414286F9B142}">
      <dsp:nvSpPr>
        <dsp:cNvPr id="0" name=""/>
        <dsp:cNvSpPr/>
      </dsp:nvSpPr>
      <dsp:spPr>
        <a:xfrm>
          <a:off x="3731462" y="2231225"/>
          <a:ext cx="3086433" cy="242760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he-IL" sz="4400" b="1" kern="1200" dirty="0" smtClean="0"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rPr>
            <a:t>תיקו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It remains unanswered</a:t>
          </a:r>
          <a:endParaRPr lang="en-US" sz="2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83460" y="2586740"/>
        <a:ext cx="2182437" cy="1716575"/>
      </dsp:txXfrm>
    </dsp:sp>
    <dsp:sp modelId="{D0E395DF-1175-4978-8687-3F3F6E0D6245}">
      <dsp:nvSpPr>
        <dsp:cNvPr id="0" name=""/>
        <dsp:cNvSpPr/>
      </dsp:nvSpPr>
      <dsp:spPr>
        <a:xfrm>
          <a:off x="4247981" y="2420"/>
          <a:ext cx="2053395" cy="169932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ת = תשבי</a:t>
          </a:r>
          <a:r>
            <a:rPr lang="en-US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Eliyahu </a:t>
          </a:r>
          <a:r>
            <a:rPr lang="en-US" sz="2000" b="1" kern="1200" dirty="0" err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Hanavi</a:t>
          </a:r>
          <a:endParaRPr lang="en-US" sz="2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48694" y="251280"/>
        <a:ext cx="1451969" cy="1201604"/>
      </dsp:txXfrm>
    </dsp:sp>
    <dsp:sp modelId="{A3448156-15E9-4B29-A14F-7F31F9E57155}">
      <dsp:nvSpPr>
        <dsp:cNvPr id="0" name=""/>
        <dsp:cNvSpPr/>
      </dsp:nvSpPr>
      <dsp:spPr>
        <a:xfrm>
          <a:off x="6888580" y="2579337"/>
          <a:ext cx="1926031" cy="1699324"/>
        </a:xfrm>
        <a:prstGeom prst="ellipse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י = יתרץ </a:t>
          </a:r>
          <a:r>
            <a:rPr lang="en-US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Will answer</a:t>
          </a:r>
          <a:endParaRPr lang="en-US" sz="2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170641" y="2828197"/>
        <a:ext cx="1361909" cy="1201604"/>
      </dsp:txXfrm>
    </dsp:sp>
    <dsp:sp modelId="{7F54AC3A-1AF1-41E5-AC96-2065FFE07A3E}">
      <dsp:nvSpPr>
        <dsp:cNvPr id="0" name=""/>
        <dsp:cNvSpPr/>
      </dsp:nvSpPr>
      <dsp:spPr>
        <a:xfrm>
          <a:off x="4237318" y="5156255"/>
          <a:ext cx="2074721" cy="1699324"/>
        </a:xfrm>
        <a:prstGeom prst="ellipse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ק = קושיות</a:t>
          </a:r>
          <a:endParaRPr lang="en-US" sz="2000" b="1" kern="1200" dirty="0" smtClean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Difficulties</a:t>
          </a:r>
          <a:endParaRPr lang="en-US" sz="2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541154" y="5405115"/>
        <a:ext cx="1467049" cy="1201604"/>
      </dsp:txXfrm>
    </dsp:sp>
    <dsp:sp modelId="{B6018D32-35DC-4DA7-89DD-D42C77120266}">
      <dsp:nvSpPr>
        <dsp:cNvPr id="0" name=""/>
        <dsp:cNvSpPr/>
      </dsp:nvSpPr>
      <dsp:spPr>
        <a:xfrm>
          <a:off x="1741093" y="2579337"/>
          <a:ext cx="1913337" cy="1699324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ו = ובעיות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And questions</a:t>
          </a:r>
          <a:endParaRPr lang="en-US" sz="2000" b="1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021295" y="2828197"/>
        <a:ext cx="1352933" cy="12016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83A2D3-0416-4305-9C42-15575FFDB1A2}">
      <dsp:nvSpPr>
        <dsp:cNvPr id="0" name=""/>
        <dsp:cNvSpPr/>
      </dsp:nvSpPr>
      <dsp:spPr>
        <a:xfrm>
          <a:off x="3000" y="3707511"/>
          <a:ext cx="8121999" cy="170920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6500" b="1" kern="1200" dirty="0" smtClean="0">
              <a:solidFill>
                <a:schemeClr val="tx1"/>
              </a:solidFill>
              <a:cs typeface="Guttman Hodes" pitchFamily="2" charset="-79"/>
            </a:rPr>
            <a:t>טעמא מאי</a:t>
          </a:r>
          <a:endParaRPr lang="en-US" sz="65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3061" y="3757572"/>
        <a:ext cx="8021877" cy="1609086"/>
      </dsp:txXfrm>
    </dsp:sp>
    <dsp:sp modelId="{CDAAF334-1C45-4CB8-90BA-A7F97CF61411}">
      <dsp:nvSpPr>
        <dsp:cNvPr id="0" name=""/>
        <dsp:cNvSpPr/>
      </dsp:nvSpPr>
      <dsp:spPr>
        <a:xfrm>
          <a:off x="3000" y="1854729"/>
          <a:ext cx="3979156" cy="170920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6500" b="1" kern="1200" dirty="0" err="1" smtClean="0">
              <a:solidFill>
                <a:schemeClr val="tx1"/>
              </a:solidFill>
              <a:cs typeface="Guttman Hodes" pitchFamily="2" charset="-79"/>
            </a:rPr>
            <a:t>דנפיש</a:t>
          </a:r>
          <a:endParaRPr lang="en-US" sz="65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3061" y="1904790"/>
        <a:ext cx="3879034" cy="1609086"/>
      </dsp:txXfrm>
    </dsp:sp>
    <dsp:sp modelId="{7E6333DC-1E34-47D4-89CC-D0FFB21FFAE7}">
      <dsp:nvSpPr>
        <dsp:cNvPr id="0" name=""/>
        <dsp:cNvSpPr/>
      </dsp:nvSpPr>
      <dsp:spPr>
        <a:xfrm>
          <a:off x="3000" y="1947"/>
          <a:ext cx="1948656" cy="170920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err="1" smtClean="0">
              <a:solidFill>
                <a:schemeClr val="tx1"/>
              </a:solidFill>
              <a:cs typeface="Guttman Hodes" pitchFamily="2" charset="-79"/>
            </a:rPr>
            <a:t>חשיבי</a:t>
          </a:r>
          <a:endParaRPr lang="en-US" sz="4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3061" y="52008"/>
        <a:ext cx="1848534" cy="1609086"/>
      </dsp:txXfrm>
    </dsp:sp>
    <dsp:sp modelId="{6D40888D-5C04-42D5-A380-3D16FF4C6D79}">
      <dsp:nvSpPr>
        <dsp:cNvPr id="0" name=""/>
        <dsp:cNvSpPr/>
      </dsp:nvSpPr>
      <dsp:spPr>
        <a:xfrm>
          <a:off x="2033500" y="1947"/>
          <a:ext cx="1948656" cy="170920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>
              <a:solidFill>
                <a:schemeClr val="tx1"/>
              </a:solidFill>
              <a:cs typeface="Guttman Hodes" pitchFamily="2" charset="-79"/>
            </a:rPr>
            <a:t>וכל שכן</a:t>
          </a:r>
          <a:endParaRPr lang="en-US" sz="4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083561" y="52008"/>
        <a:ext cx="1848534" cy="1609086"/>
      </dsp:txXfrm>
    </dsp:sp>
    <dsp:sp modelId="{32A1B8AD-8D67-4883-BA61-C0BAA95AC220}">
      <dsp:nvSpPr>
        <dsp:cNvPr id="0" name=""/>
        <dsp:cNvSpPr/>
      </dsp:nvSpPr>
      <dsp:spPr>
        <a:xfrm>
          <a:off x="4145843" y="1854729"/>
          <a:ext cx="3979156" cy="170920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6500" b="1" kern="1200" dirty="0" smtClean="0">
              <a:solidFill>
                <a:schemeClr val="tx1"/>
              </a:solidFill>
              <a:cs typeface="Guttman Hodes" pitchFamily="2" charset="-79"/>
            </a:rPr>
            <a:t>או </a:t>
          </a:r>
          <a:r>
            <a:rPr lang="he-IL" sz="6500" b="1" kern="1200" dirty="0" err="1" smtClean="0">
              <a:solidFill>
                <a:schemeClr val="tx1"/>
              </a:solidFill>
              <a:cs typeface="Guttman Hodes" pitchFamily="2" charset="-79"/>
            </a:rPr>
            <a:t>דלמא</a:t>
          </a:r>
          <a:endParaRPr lang="en-US" sz="65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4195904" y="1904790"/>
        <a:ext cx="3879034" cy="1609086"/>
      </dsp:txXfrm>
    </dsp:sp>
    <dsp:sp modelId="{A1C07E30-89CA-47EF-956E-F5E224397174}">
      <dsp:nvSpPr>
        <dsp:cNvPr id="0" name=""/>
        <dsp:cNvSpPr/>
      </dsp:nvSpPr>
      <dsp:spPr>
        <a:xfrm>
          <a:off x="4145843" y="1947"/>
          <a:ext cx="1948656" cy="170920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>
              <a:solidFill>
                <a:schemeClr val="tx1"/>
              </a:solidFill>
              <a:cs typeface="Guttman Hodes" pitchFamily="2" charset="-79"/>
            </a:rPr>
            <a:t>טפי</a:t>
          </a:r>
        </a:p>
      </dsp:txBody>
      <dsp:txXfrm>
        <a:off x="4195904" y="52008"/>
        <a:ext cx="1848534" cy="1609086"/>
      </dsp:txXfrm>
    </dsp:sp>
    <dsp:sp modelId="{DA636458-A3C3-4882-B20E-2E2377CACF79}">
      <dsp:nvSpPr>
        <dsp:cNvPr id="0" name=""/>
        <dsp:cNvSpPr/>
      </dsp:nvSpPr>
      <dsp:spPr>
        <a:xfrm>
          <a:off x="6176343" y="1947"/>
          <a:ext cx="1948656" cy="170920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>
              <a:solidFill>
                <a:schemeClr val="tx1"/>
              </a:solidFill>
              <a:cs typeface="Guttman Hodes" pitchFamily="2" charset="-79"/>
            </a:rPr>
            <a:t>תיקו</a:t>
          </a:r>
        </a:p>
      </dsp:txBody>
      <dsp:txXfrm>
        <a:off x="6226404" y="52008"/>
        <a:ext cx="1848534" cy="1609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99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03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548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776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4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09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9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67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01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9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44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BFEA6-417C-4E9D-B858-0B232A02A588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2E492-0377-437C-AAF1-76A4510DE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60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ctagon 10"/>
          <p:cNvSpPr/>
          <p:nvPr/>
        </p:nvSpPr>
        <p:spPr>
          <a:xfrm>
            <a:off x="1800896" y="184667"/>
            <a:ext cx="8590208" cy="729734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</a:t>
            </a:r>
            <a:r>
              <a:rPr lang="he-IL" sz="24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שומשמין</a:t>
            </a:r>
            <a:r>
              <a:rPr lang="he-IL" sz="24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בארבע אמות, מהו? </a:t>
            </a:r>
            <a:endParaRPr lang="en-US" sz="24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he finds a 1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sesame seeds over 4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what is the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דין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3" name="Octagon 12"/>
          <p:cNvSpPr/>
          <p:nvPr/>
        </p:nvSpPr>
        <p:spPr>
          <a:xfrm>
            <a:off x="2546122" y="1112683"/>
            <a:ext cx="6731357" cy="2264535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בארבע אמות טעמא מאי - משום דלא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of grain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is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הא"ש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because it’s not valuable,</a:t>
            </a:r>
          </a:p>
          <a:p>
            <a:pPr algn="ctr"/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dirty="0" err="1">
                <a:cs typeface="Guttman Hodes" pitchFamily="2" charset="-79"/>
              </a:rPr>
              <a:t>ושומשמין</a:t>
            </a:r>
            <a:r>
              <a:rPr lang="he-IL" sz="2000" b="1" dirty="0">
                <a:cs typeface="Guttman Hodes" pitchFamily="2" charset="-79"/>
              </a:rPr>
              <a:t> כיון </a:t>
            </a:r>
            <a:r>
              <a:rPr lang="he-IL" sz="2000" b="1" dirty="0" err="1">
                <a:cs typeface="Guttman Hodes" pitchFamily="2" charset="-79"/>
              </a:rPr>
              <a:t>דחשיבי</a:t>
            </a:r>
            <a:r>
              <a:rPr lang="he-IL" sz="2000" b="1" dirty="0">
                <a:cs typeface="Guttman Hodes" pitchFamily="2" charset="-79"/>
              </a:rPr>
              <a:t> - לא </a:t>
            </a:r>
            <a:r>
              <a:rPr lang="he-IL" sz="2000" b="1" dirty="0" err="1">
                <a:cs typeface="Guttman Hodes" pitchFamily="2" charset="-79"/>
              </a:rPr>
              <a:t>מפקר</a:t>
            </a:r>
            <a:r>
              <a:rPr lang="he-IL" sz="2000" b="1" dirty="0">
                <a:cs typeface="Guttman Hodes" pitchFamily="2" charset="-79"/>
              </a:rPr>
              <a:t> להו</a:t>
            </a:r>
            <a:r>
              <a:rPr lang="he-IL" sz="2000" b="1" dirty="0" smtClean="0">
                <a:cs typeface="Guttman Hodes" pitchFamily="2" charset="-79"/>
              </a:rPr>
              <a:t>.</a:t>
            </a:r>
            <a:endParaRPr lang="en-US" sz="2000" b="1" dirty="0" smtClean="0"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But sesame seeds since they are valuable,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he </a:t>
            </a:r>
            <a:r>
              <a:rPr lang="en-US" sz="2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won’t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make them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הפקר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1244958" y="3513425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376" y="3882757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511994" y="456463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52" y="5194485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531106" y="5830389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126" y="4513801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234744" y="519567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2" y="5825529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274892" y="393097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7474435" y="3513425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5124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7297">
            <a:off x="7396075" y="402476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435" y="5076828"/>
            <a:ext cx="1980662" cy="164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40276">
            <a:off x="8225518" y="39088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964">
            <a:off x="9186386" y="393097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8909">
            <a:off x="8730468" y="4933491"/>
            <a:ext cx="167144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386873" y="4349850"/>
            <a:ext cx="211914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8909">
            <a:off x="9568035" y="5271699"/>
            <a:ext cx="167144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65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ctagon 12"/>
          <p:cNvSpPr/>
          <p:nvPr/>
        </p:nvSpPr>
        <p:spPr>
          <a:xfrm>
            <a:off x="1732941" y="547787"/>
            <a:ext cx="8726118" cy="270991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dirty="0">
                <a:cs typeface="Guttman Hodes" pitchFamily="2" charset="-79"/>
              </a:rPr>
              <a:t>או </a:t>
            </a:r>
            <a:r>
              <a:rPr lang="he-IL" sz="2000" b="1" dirty="0" err="1">
                <a:cs typeface="Guttman Hodes" pitchFamily="2" charset="-79"/>
              </a:rPr>
              <a:t>דלמא</a:t>
            </a:r>
            <a:r>
              <a:rPr lang="he-IL" sz="2000" b="1" dirty="0">
                <a:cs typeface="Guttman Hodes" pitchFamily="2" charset="-79"/>
              </a:rPr>
              <a:t>: </a:t>
            </a:r>
            <a:endParaRPr lang="he-IL" sz="2000" b="1" dirty="0" smtClean="0"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cs typeface="Guttman Hodes" pitchFamily="2" charset="-79"/>
              </a:rPr>
              <a:t>משום </a:t>
            </a:r>
            <a:r>
              <a:rPr lang="he-IL" sz="2000" b="1" dirty="0" err="1">
                <a:cs typeface="Guttman Hodes" pitchFamily="2" charset="-79"/>
              </a:rPr>
              <a:t>דנפישא</a:t>
            </a:r>
            <a:r>
              <a:rPr lang="he-IL" sz="2000" b="1" dirty="0">
                <a:cs typeface="Guttman Hodes" pitchFamily="2" charset="-79"/>
              </a:rPr>
              <a:t> </a:t>
            </a:r>
            <a:r>
              <a:rPr lang="he-IL" sz="2000" b="1" dirty="0" err="1">
                <a:cs typeface="Guttman Hodes" pitchFamily="2" charset="-79"/>
              </a:rPr>
              <a:t>טרחייהו</a:t>
            </a:r>
            <a:r>
              <a:rPr lang="he-IL" sz="2000" b="1" dirty="0">
                <a:cs typeface="Guttman Hodes" pitchFamily="2" charset="-79"/>
              </a:rPr>
              <a:t>, </a:t>
            </a:r>
            <a:endParaRPr lang="he-IL" sz="2000" b="1" dirty="0" smtClean="0"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perhaps the reason 1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grain in 4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because it is a bother,</a:t>
            </a:r>
          </a:p>
          <a:p>
            <a:pPr algn="ctr"/>
            <a:endParaRPr lang="he-IL" sz="2000" b="1" dirty="0"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cs typeface="Guttman Hodes" pitchFamily="2" charset="-79"/>
              </a:rPr>
              <a:t>וקב </a:t>
            </a:r>
            <a:r>
              <a:rPr lang="he-IL" sz="2000" b="1" dirty="0">
                <a:cs typeface="Guttman Hodes" pitchFamily="2" charset="-79"/>
              </a:rPr>
              <a:t>תמרי בארבע אמות, וקב רמוני בארבע אמות, </a:t>
            </a:r>
            <a:endParaRPr lang="en-US" sz="2000" b="1" dirty="0" smtClean="0"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cs typeface="Guttman Hodes" pitchFamily="2" charset="-79"/>
              </a:rPr>
              <a:t>כיון </a:t>
            </a:r>
            <a:r>
              <a:rPr lang="he-IL" sz="2000" b="1" dirty="0">
                <a:cs typeface="Guttman Hodes" pitchFamily="2" charset="-79"/>
              </a:rPr>
              <a:t>דלא </a:t>
            </a:r>
            <a:r>
              <a:rPr lang="he-IL" sz="2000" b="1" dirty="0" err="1">
                <a:cs typeface="Guttman Hodes" pitchFamily="2" charset="-79"/>
              </a:rPr>
              <a:t>נפיש</a:t>
            </a:r>
            <a:r>
              <a:rPr lang="he-IL" sz="2000" b="1" dirty="0">
                <a:cs typeface="Guttman Hodes" pitchFamily="2" charset="-79"/>
              </a:rPr>
              <a:t> </a:t>
            </a:r>
            <a:r>
              <a:rPr lang="he-IL" sz="2000" b="1" dirty="0" err="1">
                <a:cs typeface="Guttman Hodes" pitchFamily="2" charset="-79"/>
              </a:rPr>
              <a:t>טרחייהו</a:t>
            </a:r>
            <a:r>
              <a:rPr lang="he-IL" sz="2000" b="1" dirty="0">
                <a:cs typeface="Guttman Hodes" pitchFamily="2" charset="-79"/>
              </a:rPr>
              <a:t> - לא </a:t>
            </a:r>
            <a:r>
              <a:rPr lang="he-IL" sz="2000" b="1" dirty="0" err="1">
                <a:cs typeface="Guttman Hodes" pitchFamily="2" charset="-79"/>
              </a:rPr>
              <a:t>מפקר</a:t>
            </a:r>
            <a:r>
              <a:rPr lang="he-IL" sz="2000" b="1" dirty="0">
                <a:cs typeface="Guttman Hodes" pitchFamily="2" charset="-79"/>
              </a:rPr>
              <a:t> להו</a:t>
            </a:r>
            <a:r>
              <a:rPr lang="he-IL" sz="2000" b="1" dirty="0" smtClean="0">
                <a:cs typeface="Guttman Hodes" pitchFamily="2" charset="-79"/>
              </a:rPr>
              <a:t>,</a:t>
            </a:r>
            <a:endParaRPr lang="en-US" sz="2000" b="1" dirty="0" smtClean="0"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But a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of dates or pomegranates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Since they are not a bother, he will not make them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הפקר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277225" y="3681834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02" y="407039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44261" y="4733042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19" y="53628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63373" y="599879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93" y="4682210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267011" y="536408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269" y="599393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298849" y="405394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8331685" y="3668533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73991" y="5961320"/>
            <a:ext cx="1153803" cy="98808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64013" y="5181802"/>
            <a:ext cx="1153803" cy="98808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516278" y="4366349"/>
            <a:ext cx="1153803" cy="98808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650124" y="4402284"/>
            <a:ext cx="1153803" cy="988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83970" y="4372294"/>
            <a:ext cx="1153803" cy="98808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797545" y="5900928"/>
            <a:ext cx="1153803" cy="98808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787567" y="5121410"/>
            <a:ext cx="1153803" cy="98808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654546" y="5961320"/>
            <a:ext cx="1153803" cy="98808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644568" y="5181802"/>
            <a:ext cx="1153803" cy="9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05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50"/>
                            </p:stCondLst>
                            <p:childTnLst>
                              <p:par>
                                <p:cTn id="8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50"/>
                            </p:stCondLst>
                            <p:childTnLst>
                              <p:par>
                                <p:cTn id="9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750"/>
                            </p:stCondLst>
                            <p:childTnLst>
                              <p:par>
                                <p:cTn id="1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250"/>
                            </p:stCondLst>
                            <p:childTnLst>
                              <p:par>
                                <p:cTn id="1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750"/>
                            </p:stCondLst>
                            <p:childTnLst>
                              <p:par>
                                <p:cTn id="1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67" y="545342"/>
            <a:ext cx="8855665" cy="6712708"/>
          </a:xfrm>
          <a:prstGeom prst="rect">
            <a:avLst/>
          </a:prstGeom>
        </p:spPr>
      </p:pic>
      <p:sp>
        <p:nvSpPr>
          <p:cNvPr id="7" name="Plaque 6"/>
          <p:cNvSpPr/>
          <p:nvPr/>
        </p:nvSpPr>
        <p:spPr>
          <a:xfrm>
            <a:off x="4373387" y="209550"/>
            <a:ext cx="3445224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1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dates in 4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less bother 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won’t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5198" y="5265549"/>
            <a:ext cx="2679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BOTHER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78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6077754" y="0"/>
            <a:ext cx="0" cy="6858000"/>
          </a:xfrm>
          <a:prstGeom prst="line">
            <a:avLst/>
          </a:prstGeom>
          <a:ln w="476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que 10"/>
          <p:cNvSpPr/>
          <p:nvPr/>
        </p:nvSpPr>
        <p:spPr>
          <a:xfrm>
            <a:off x="1587040" y="241816"/>
            <a:ext cx="3289760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1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dates in 4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less bother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won’t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לא יגע בו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sp>
        <p:nvSpPr>
          <p:cNvPr id="12" name="Plaque 11"/>
          <p:cNvSpPr/>
          <p:nvPr/>
        </p:nvSpPr>
        <p:spPr>
          <a:xfrm>
            <a:off x="7721156" y="241816"/>
            <a:ext cx="3137959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1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dates in 4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less value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will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הרי אלו שלו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457200"/>
            <a:ext cx="5792225" cy="6934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769" y="457200"/>
            <a:ext cx="5792225" cy="6934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90834" y="5511062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BOTHER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9253" y="5511062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VALUE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8" y="4344507"/>
            <a:ext cx="2755309" cy="275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9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  <p:bldP spid="1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0" y="26903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9" name="Octagon 8"/>
          <p:cNvSpPr/>
          <p:nvPr/>
        </p:nvSpPr>
        <p:spPr>
          <a:xfrm>
            <a:off x="1482510" y="660042"/>
            <a:ext cx="9226980" cy="5537916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תמרי בארבע אמות, קב רמוני בארבע 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אמות,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מהו? </a:t>
            </a:r>
            <a:endParaRPr lang="en-US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בארבע אמות טעמא מאי 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– </a:t>
            </a: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משום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קב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תמרי בארבע אמות, קב רמוני בארבע אמות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נמי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כיון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חשיבי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– </a:t>
            </a:r>
          </a:p>
          <a:p>
            <a:pPr algn="ctr" rtl="1"/>
            <a:r>
              <a:rPr lang="he-IL" sz="2400" b="1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להו.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endParaRPr lang="he-IL" sz="2400" b="1" dirty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או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דלמא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: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משום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דנפישא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וקב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תמרי בארבע אמות, וקב רמוני בארבע אמות, </a:t>
            </a:r>
            <a:endParaRPr lang="he-IL" sz="2400" b="1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כיון 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נפיש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– </a:t>
            </a:r>
          </a:p>
          <a:p>
            <a:pPr algn="ctr" rtl="1"/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לא </a:t>
            </a:r>
            <a:r>
              <a:rPr lang="he-IL" sz="2400" b="1" dirty="0" err="1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400" b="1" dirty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400" b="1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להו?</a:t>
            </a:r>
            <a:endParaRPr lang="en-US" sz="2400" b="1" dirty="0">
              <a:solidFill>
                <a:schemeClr val="bg1"/>
              </a:solidFill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9381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Octagon 4"/>
          <p:cNvSpPr/>
          <p:nvPr/>
        </p:nvSpPr>
        <p:spPr>
          <a:xfrm>
            <a:off x="2203554" y="258989"/>
            <a:ext cx="8049717" cy="1611339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8000"/>
              </a:lnSpc>
            </a:pPr>
            <a:r>
              <a:rPr lang="he-IL" sz="8000" dirty="0" smtClean="0">
                <a:solidFill>
                  <a:schemeClr val="bg1"/>
                </a:solidFill>
                <a:cs typeface="Guttman Hodes" pitchFamily="2" charset="-79"/>
              </a:rPr>
              <a:t>מאי?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the </a:t>
            </a:r>
            <a:r>
              <a:rPr lang="he-IL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הלכה</a:t>
            </a:r>
            <a:r>
              <a:rPr lang="en-US" sz="2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all these cases?</a:t>
            </a:r>
            <a:endParaRPr lang="en-US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Octagon 5"/>
          <p:cNvSpPr/>
          <p:nvPr/>
        </p:nvSpPr>
        <p:spPr>
          <a:xfrm>
            <a:off x="6199251" y="2143455"/>
            <a:ext cx="5992749" cy="500239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1) חצי קב בשתי אמות</a:t>
            </a:r>
          </a:p>
        </p:txBody>
      </p:sp>
      <p:sp>
        <p:nvSpPr>
          <p:cNvPr id="7" name="Octagon 6"/>
          <p:cNvSpPr/>
          <p:nvPr/>
        </p:nvSpPr>
        <p:spPr>
          <a:xfrm>
            <a:off x="0" y="2146392"/>
            <a:ext cx="5992749" cy="500239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2) קביים בשמונה אמות</a:t>
            </a:r>
          </a:p>
        </p:txBody>
      </p:sp>
      <p:sp>
        <p:nvSpPr>
          <p:cNvPr id="8" name="Octagon 7"/>
          <p:cNvSpPr/>
          <p:nvPr/>
        </p:nvSpPr>
        <p:spPr>
          <a:xfrm>
            <a:off x="-2" y="2893001"/>
            <a:ext cx="5992751" cy="980775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4) קב תמרי בארבע אמות</a:t>
            </a:r>
          </a:p>
          <a:p>
            <a:pPr algn="ctr"/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קב רמוני בארבע אמות</a:t>
            </a:r>
          </a:p>
        </p:txBody>
      </p:sp>
      <p:sp>
        <p:nvSpPr>
          <p:cNvPr id="9" name="Octagon 8"/>
          <p:cNvSpPr/>
          <p:nvPr/>
        </p:nvSpPr>
        <p:spPr>
          <a:xfrm>
            <a:off x="6199250" y="2909889"/>
            <a:ext cx="5992749" cy="500239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3) קב </a:t>
            </a:r>
            <a:r>
              <a:rPr lang="he-IL" sz="3600" dirty="0" err="1" smtClean="0">
                <a:solidFill>
                  <a:schemeClr val="bg1"/>
                </a:solidFill>
                <a:cs typeface="Guttman Hodes" pitchFamily="2" charset="-79"/>
              </a:rPr>
              <a:t>שומשמין</a:t>
            </a:r>
            <a:r>
              <a:rPr lang="he-IL" sz="3600" dirty="0" smtClean="0">
                <a:solidFill>
                  <a:schemeClr val="bg1"/>
                </a:solidFill>
                <a:cs typeface="Guttman Hodes" pitchFamily="2" charset="-79"/>
              </a:rPr>
              <a:t> בארבע אמות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086" y="3160008"/>
            <a:ext cx="7934652" cy="401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6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uiExpand="1" build="p" animBg="1"/>
      <p:bldP spid="7" grpId="0" build="p" animBg="1"/>
      <p:bldP spid="8" grpId="0" build="p" animBg="1"/>
      <p:bldP spid="9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34120645"/>
              </p:ext>
            </p:extLst>
          </p:nvPr>
        </p:nvGraphicFramePr>
        <p:xfrm>
          <a:off x="818146" y="0"/>
          <a:ext cx="105557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4498" y="0"/>
            <a:ext cx="2857500" cy="2647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210050"/>
            <a:ext cx="2857500" cy="2647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2857500" cy="2647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4500" y="4210050"/>
            <a:ext cx="2857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94172B-E44F-46FE-98DB-414286F9B1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graphicEl>
                                              <a:dgm id="{3694172B-E44F-46FE-98DB-414286F9B1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3694172B-E44F-46FE-98DB-414286F9B1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graphicEl>
                                              <a:dgm id="{3694172B-E44F-46FE-98DB-414286F9B1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E395DF-1175-4978-8687-3F3F6E0D6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D0E395DF-1175-4978-8687-3F3F6E0D6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D0E395DF-1175-4978-8687-3F3F6E0D6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graphicEl>
                                              <a:dgm id="{D0E395DF-1175-4978-8687-3F3F6E0D62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5A9F052-5D54-4ADE-9A7D-18ACD06C6D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dgm id="{F5A9F052-5D54-4ADE-9A7D-18ACD06C6D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F5A9F052-5D54-4ADE-9A7D-18ACD06C6D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F5A9F052-5D54-4ADE-9A7D-18ACD06C6D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448156-15E9-4B29-A14F-7F31F9E57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dgm id="{A3448156-15E9-4B29-A14F-7F31F9E57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dgm id="{A3448156-15E9-4B29-A14F-7F31F9E57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dgm id="{A3448156-15E9-4B29-A14F-7F31F9E571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891D54-FB09-4D2F-AC48-923C316171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graphicEl>
                                              <a:dgm id="{DC891D54-FB09-4D2F-AC48-923C316171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graphicEl>
                                              <a:dgm id="{DC891D54-FB09-4D2F-AC48-923C316171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DC891D54-FB09-4D2F-AC48-923C316171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F54AC3A-1AF1-41E5-AC96-2065FFE07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dgm id="{7F54AC3A-1AF1-41E5-AC96-2065FFE07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dgm id="{7F54AC3A-1AF1-41E5-AC96-2065FFE07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graphicEl>
                                              <a:dgm id="{7F54AC3A-1AF1-41E5-AC96-2065FFE07A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DF7190-D495-4DA9-AF1D-A7B91FABB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dgm id="{D0DF7190-D495-4DA9-AF1D-A7B91FABB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D0DF7190-D495-4DA9-AF1D-A7B91FABB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graphicEl>
                                              <a:dgm id="{D0DF7190-D495-4DA9-AF1D-A7B91FABBC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018D32-35DC-4DA7-89DD-D42C7712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dgm id="{B6018D32-35DC-4DA7-89DD-D42C7712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dgm id="{B6018D32-35DC-4DA7-89DD-D42C7712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graphicEl>
                                              <a:dgm id="{B6018D32-35DC-4DA7-89DD-D42C77120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13605A-A162-474F-94F3-5AB71631A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dgm id="{DB13605A-A162-474F-94F3-5AB71631A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dgm id="{DB13605A-A162-474F-94F3-5AB71631A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graphicEl>
                                              <a:dgm id="{DB13605A-A162-474F-94F3-5AB71631AB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24745948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401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83A2D3-0416-4305-9C42-15575FFDB1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1783A2D3-0416-4305-9C42-15575FFDB1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AAF334-1C45-4CB8-90BA-A7F97CF61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CDAAF334-1C45-4CB8-90BA-A7F97CF61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A1B8AD-8D67-4883-BA61-C0BAA95AC2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32A1B8AD-8D67-4883-BA61-C0BAA95AC2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6333DC-1E34-47D4-89CC-D0FFB21FFA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7E6333DC-1E34-47D4-89CC-D0FFB21FFA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D40888D-5C04-42D5-A380-3D16FF4C6D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6D40888D-5C04-42D5-A380-3D16FF4C6D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C07E30-89CA-47EF-956E-F5E2243971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A1C07E30-89CA-47EF-956E-F5E2243971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636458-A3C3-4882-B20E-2E2377CACF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DA636458-A3C3-4882-B20E-2E2377CACF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Bevel 3"/>
          <p:cNvSpPr/>
          <p:nvPr/>
        </p:nvSpPr>
        <p:spPr>
          <a:xfrm>
            <a:off x="2019836" y="585537"/>
            <a:ext cx="8295238" cy="5686926"/>
          </a:xfrm>
          <a:prstGeom prst="beve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i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P.S.</a:t>
            </a:r>
          </a:p>
          <a:p>
            <a:pPr algn="ctr"/>
            <a:r>
              <a:rPr lang="en-US" sz="2000" b="1" i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REMEMBER THIS QUESTION?</a:t>
            </a:r>
            <a:endParaRPr lang="en-US" sz="2000" b="1" i="1" u="sng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the connection between the mountain backgrounds in this presentation and the </a:t>
            </a:r>
            <a:r>
              <a:rPr lang="he-IL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גמרא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algn="ctr"/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000" b="1" i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ANSWER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view from the top surely is beautiful, 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but is the ‘</a:t>
            </a:r>
            <a:r>
              <a:rPr lang="en-US" sz="20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value’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climbing up, ‘</a:t>
            </a:r>
            <a:r>
              <a:rPr lang="en-US" sz="2000" b="1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worth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’ the bother?</a:t>
            </a:r>
          </a:p>
          <a:p>
            <a:pPr algn="ctr"/>
            <a:r>
              <a:rPr lang="en-US" sz="4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DO </a:t>
            </a:r>
            <a:r>
              <a:rPr lang="en-US" sz="6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</a:t>
            </a:r>
            <a:r>
              <a:rPr lang="en-US" sz="4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THINK?</a:t>
            </a:r>
          </a:p>
        </p:txBody>
      </p:sp>
    </p:spTree>
    <p:extLst>
      <p:ext uri="{BB962C8B-B14F-4D97-AF65-F5344CB8AC3E}">
        <p14:creationId xmlns:p14="http://schemas.microsoft.com/office/powerpoint/2010/main" val="13366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22" y="157864"/>
            <a:ext cx="10820400" cy="744308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955571" y="5360799"/>
            <a:ext cx="2298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VALUE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28" name="Plaque 27"/>
          <p:cNvSpPr/>
          <p:nvPr/>
        </p:nvSpPr>
        <p:spPr>
          <a:xfrm>
            <a:off x="4574826" y="133350"/>
            <a:ext cx="3059791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1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sesame seeds in 4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more value 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won’t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03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ctagon 12"/>
          <p:cNvSpPr/>
          <p:nvPr/>
        </p:nvSpPr>
        <p:spPr>
          <a:xfrm>
            <a:off x="2546122" y="342901"/>
            <a:ext cx="6731357" cy="3034318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או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דלמא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: 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משום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perhaps, 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הא"ש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because it is a lot of bother,</a:t>
            </a:r>
          </a:p>
          <a:p>
            <a:pPr algn="ctr"/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וכל שכן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שומשמין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, 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כיון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דנפיש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טרחייהו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טפי - </a:t>
            </a:r>
            <a:r>
              <a:rPr lang="he-IL" sz="2000" b="1" i="0" u="none" strike="noStrike" baseline="0" dirty="0" err="1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מפקר</a:t>
            </a:r>
            <a:r>
              <a:rPr lang="he-IL" sz="2000" b="1" i="0" u="none" strike="noStrike" baseline="0" dirty="0" smtClean="0">
                <a:solidFill>
                  <a:schemeClr val="bg1"/>
                </a:solidFill>
                <a:latin typeface="Vilna"/>
                <a:cs typeface="Guttman Hodes" pitchFamily="2" charset="-79"/>
              </a:rPr>
              <a:t> להו. 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surely 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sesame seeds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which is more of a bother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 </a:t>
            </a:r>
            <a:r>
              <a:rPr lang="en-US" sz="20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make them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000" b="1" i="0" u="none" strike="noStrike" baseline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1244958" y="3513425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376" y="3882757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511994" y="4564633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52" y="5194485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1531106" y="5830389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126" y="4513801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234744" y="5195677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2" y="5825529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3274892" y="393097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7474435" y="3513425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5124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7297">
            <a:off x="7396075" y="4024768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435" y="5076828"/>
            <a:ext cx="1980662" cy="164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40276">
            <a:off x="8225518" y="3908885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964">
            <a:off x="9186386" y="3930976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8909">
            <a:off x="8730468" y="4933491"/>
            <a:ext cx="167144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386873" y="4349850"/>
            <a:ext cx="211914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unicorningredients.com/wp-content/uploads/2014/01/products-sesame-seeds-150x1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8909">
            <a:off x="9527585" y="5199881"/>
            <a:ext cx="1671447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745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22" y="157864"/>
            <a:ext cx="10820400" cy="744308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765198" y="5265549"/>
            <a:ext cx="2679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BOTHER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28" name="Plaque 27"/>
          <p:cNvSpPr/>
          <p:nvPr/>
        </p:nvSpPr>
        <p:spPr>
          <a:xfrm>
            <a:off x="4574826" y="133350"/>
            <a:ext cx="3059791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1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sesame seeds in 4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more bother 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will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02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6077754" y="0"/>
            <a:ext cx="0" cy="6858000"/>
          </a:xfrm>
          <a:prstGeom prst="line">
            <a:avLst/>
          </a:prstGeom>
          <a:ln w="476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que 10"/>
          <p:cNvSpPr/>
          <p:nvPr/>
        </p:nvSpPr>
        <p:spPr>
          <a:xfrm>
            <a:off x="1587040" y="241816"/>
            <a:ext cx="3289760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1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 </a:t>
            </a:r>
            <a:r>
              <a:rPr lang="en-US" sz="2000" b="1" u="sng" dirty="0" smtClean="0">
                <a:solidFill>
                  <a:srgbClr val="FFFF00"/>
                </a:solidFill>
              </a:rPr>
              <a:t>sesame</a:t>
            </a:r>
            <a:r>
              <a:rPr lang="en-US" sz="2000" b="1" dirty="0" smtClean="0">
                <a:solidFill>
                  <a:srgbClr val="FFFF00"/>
                </a:solidFill>
              </a:rPr>
              <a:t> in 4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more value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won’t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לא יגע בו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sp>
        <p:nvSpPr>
          <p:cNvPr id="12" name="Plaque 11"/>
          <p:cNvSpPr/>
          <p:nvPr/>
        </p:nvSpPr>
        <p:spPr>
          <a:xfrm>
            <a:off x="7721156" y="241816"/>
            <a:ext cx="3137959" cy="16441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1 </a:t>
            </a:r>
            <a:r>
              <a:rPr lang="he-IL" sz="2000" b="1" dirty="0" smtClean="0">
                <a:solidFill>
                  <a:srgbClr val="FFFF00"/>
                </a:solidFill>
              </a:rPr>
              <a:t>קב</a:t>
            </a:r>
            <a:r>
              <a:rPr lang="en-US" sz="2000" b="1" dirty="0" smtClean="0">
                <a:solidFill>
                  <a:srgbClr val="FFFF00"/>
                </a:solidFill>
              </a:rPr>
              <a:t> sesame in 4 </a:t>
            </a:r>
            <a:r>
              <a:rPr lang="he-IL" sz="2000" b="1" dirty="0" smtClean="0">
                <a:solidFill>
                  <a:srgbClr val="FFFF00"/>
                </a:solidFill>
              </a:rPr>
              <a:t>אמות</a:t>
            </a:r>
            <a:r>
              <a:rPr lang="en-US" sz="20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 more bother =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will</a:t>
            </a:r>
            <a:r>
              <a:rPr lang="en-US" sz="2000" b="1" dirty="0" smtClean="0">
                <a:solidFill>
                  <a:srgbClr val="FFFF00"/>
                </a:solidFill>
              </a:rPr>
              <a:t> make </a:t>
            </a:r>
            <a:r>
              <a:rPr lang="he-IL" sz="2000" b="1" dirty="0" smtClean="0">
                <a:solidFill>
                  <a:srgbClr val="FFFF00"/>
                </a:solidFill>
              </a:rPr>
              <a:t>הפקר</a:t>
            </a: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=</a:t>
            </a:r>
          </a:p>
          <a:p>
            <a:pPr algn="ctr"/>
            <a:r>
              <a:rPr lang="he-IL" sz="4000" b="1" dirty="0" smtClean="0">
                <a:solidFill>
                  <a:srgbClr val="FFFF00"/>
                </a:solidFill>
              </a:rPr>
              <a:t>הרי אלו שלו</a:t>
            </a:r>
            <a:endParaRPr lang="en-US" sz="4000" b="1" dirty="0" smtClean="0">
              <a:solidFill>
                <a:srgbClr val="FFFF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562" y="571500"/>
            <a:ext cx="6064596" cy="70294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6064596" cy="70294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75364" y="5662777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VALUE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45" y="4285122"/>
            <a:ext cx="2755309" cy="27553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9892" y="5670086"/>
            <a:ext cx="187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BOTHER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05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  <p:bldP spid="1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597" y="-1"/>
            <a:ext cx="11080750" cy="603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86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wallarthd.com/wp-content/uploads/2014/09/Mountain-Summit-View-Wallpaper-HD-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ctagon 4"/>
          <p:cNvSpPr/>
          <p:nvPr/>
        </p:nvSpPr>
        <p:spPr>
          <a:xfrm>
            <a:off x="752475" y="527997"/>
            <a:ext cx="10687049" cy="58293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>
                <a:cs typeface="Guttman Hodes" pitchFamily="2" charset="-79"/>
              </a:rPr>
              <a:t>קב </a:t>
            </a:r>
            <a:r>
              <a:rPr lang="he-IL" sz="3200" b="1" dirty="0" err="1">
                <a:cs typeface="Guttman Hodes" pitchFamily="2" charset="-79"/>
              </a:rPr>
              <a:t>שומשמין</a:t>
            </a:r>
            <a:r>
              <a:rPr lang="he-IL" sz="3200" b="1" dirty="0">
                <a:cs typeface="Guttman Hodes" pitchFamily="2" charset="-79"/>
              </a:rPr>
              <a:t> בארבע </a:t>
            </a:r>
            <a:r>
              <a:rPr lang="he-IL" sz="3200" b="1" dirty="0" smtClean="0">
                <a:cs typeface="Guttman Hodes" pitchFamily="2" charset="-79"/>
              </a:rPr>
              <a:t>אמות, </a:t>
            </a:r>
            <a:r>
              <a:rPr lang="he-IL" sz="3200" b="1" dirty="0">
                <a:cs typeface="Guttman Hodes" pitchFamily="2" charset="-79"/>
              </a:rPr>
              <a:t>מהו? </a:t>
            </a:r>
            <a:endParaRPr lang="en-US" sz="3200" b="1" dirty="0" smtClean="0">
              <a:cs typeface="Guttman Hodes" pitchFamily="2" charset="-79"/>
            </a:endParaRPr>
          </a:p>
          <a:p>
            <a:pPr algn="ctr"/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קב </a:t>
            </a:r>
            <a:r>
              <a:rPr lang="he-IL" sz="3200" b="1" dirty="0">
                <a:cs typeface="Guttman Hodes" pitchFamily="2" charset="-79"/>
              </a:rPr>
              <a:t>בארבע אמות טעמא מאי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  <a:endParaRPr lang="en-US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>
                <a:cs typeface="Guttman Hodes" pitchFamily="2" charset="-79"/>
              </a:rPr>
              <a:t>דלא </a:t>
            </a:r>
            <a:r>
              <a:rPr lang="he-IL" sz="3200" b="1" dirty="0" err="1">
                <a:cs typeface="Guttman Hodes" pitchFamily="2" charset="-79"/>
              </a:rPr>
              <a:t>חשיבי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err="1" smtClean="0">
                <a:cs typeface="Guttman Hodes" pitchFamily="2" charset="-79"/>
              </a:rPr>
              <a:t>ושומשמין</a:t>
            </a:r>
            <a:r>
              <a:rPr lang="he-IL" sz="3200" b="1" dirty="0" smtClean="0">
                <a:cs typeface="Guttman Hodes" pitchFamily="2" charset="-79"/>
              </a:rPr>
              <a:t> </a:t>
            </a:r>
            <a:r>
              <a:rPr lang="he-IL" sz="3200" b="1" dirty="0">
                <a:cs typeface="Guttman Hodes" pitchFamily="2" charset="-79"/>
              </a:rPr>
              <a:t>כיון </a:t>
            </a:r>
            <a:r>
              <a:rPr lang="he-IL" sz="3200" b="1" dirty="0" err="1">
                <a:cs typeface="Guttman Hodes" pitchFamily="2" charset="-79"/>
              </a:rPr>
              <a:t>דחשיבי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לא </a:t>
            </a:r>
            <a:r>
              <a:rPr lang="he-IL" sz="3200" b="1" dirty="0" err="1">
                <a:cs typeface="Guttman Hodes" pitchFamily="2" charset="-79"/>
              </a:rPr>
              <a:t>מפקר</a:t>
            </a:r>
            <a:r>
              <a:rPr lang="he-IL" sz="3200" b="1" dirty="0">
                <a:cs typeface="Guttman Hodes" pitchFamily="2" charset="-79"/>
              </a:rPr>
              <a:t> להו.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או </a:t>
            </a:r>
            <a:r>
              <a:rPr lang="he-IL" sz="3200" b="1" dirty="0" err="1">
                <a:cs typeface="Guttman Hodes" pitchFamily="2" charset="-79"/>
              </a:rPr>
              <a:t>דלמא</a:t>
            </a:r>
            <a:r>
              <a:rPr lang="he-IL" sz="3200" b="1" dirty="0">
                <a:cs typeface="Guttman Hodes" pitchFamily="2" charset="-79"/>
              </a:rPr>
              <a:t>: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משום </a:t>
            </a:r>
            <a:r>
              <a:rPr lang="he-IL" sz="3200" b="1" dirty="0" err="1">
                <a:cs typeface="Guttman Hodes" pitchFamily="2" charset="-79"/>
              </a:rPr>
              <a:t>דנפיש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, </a:t>
            </a:r>
            <a:endParaRPr lang="he-IL" sz="3200" b="1" dirty="0" smtClean="0">
              <a:cs typeface="Guttman Hodes" pitchFamily="2" charset="-79"/>
            </a:endParaRPr>
          </a:p>
          <a:p>
            <a:pPr algn="ctr"/>
            <a:r>
              <a:rPr lang="he-IL" sz="3200" b="1" dirty="0" smtClean="0">
                <a:cs typeface="Guttman Hodes" pitchFamily="2" charset="-79"/>
              </a:rPr>
              <a:t>וכל </a:t>
            </a:r>
            <a:r>
              <a:rPr lang="he-IL" sz="3200" b="1" dirty="0">
                <a:cs typeface="Guttman Hodes" pitchFamily="2" charset="-79"/>
              </a:rPr>
              <a:t>שכן </a:t>
            </a:r>
            <a:r>
              <a:rPr lang="he-IL" sz="3200" b="1" dirty="0" err="1">
                <a:cs typeface="Guttman Hodes" pitchFamily="2" charset="-79"/>
              </a:rPr>
              <a:t>שומשמין</a:t>
            </a:r>
            <a:r>
              <a:rPr lang="he-IL" sz="3200" b="1" dirty="0">
                <a:cs typeface="Guttman Hodes" pitchFamily="2" charset="-79"/>
              </a:rPr>
              <a:t>, </a:t>
            </a:r>
            <a:r>
              <a:rPr lang="he-IL" sz="3200" b="1" dirty="0" smtClean="0">
                <a:cs typeface="Guttman Hodes" pitchFamily="2" charset="-79"/>
              </a:rPr>
              <a:t>כיון </a:t>
            </a:r>
            <a:r>
              <a:rPr lang="he-IL" sz="3200" b="1" dirty="0" err="1">
                <a:cs typeface="Guttman Hodes" pitchFamily="2" charset="-79"/>
              </a:rPr>
              <a:t>דנפיש</a:t>
            </a:r>
            <a:r>
              <a:rPr lang="he-IL" sz="3200" b="1" dirty="0">
                <a:cs typeface="Guttman Hodes" pitchFamily="2" charset="-79"/>
              </a:rPr>
              <a:t> </a:t>
            </a:r>
            <a:r>
              <a:rPr lang="he-IL" sz="3200" b="1" dirty="0" err="1">
                <a:cs typeface="Guttman Hodes" pitchFamily="2" charset="-79"/>
              </a:rPr>
              <a:t>טרחייהו</a:t>
            </a:r>
            <a:r>
              <a:rPr lang="he-IL" sz="3200" b="1" dirty="0">
                <a:cs typeface="Guttman Hodes" pitchFamily="2" charset="-79"/>
              </a:rPr>
              <a:t> טפי </a:t>
            </a:r>
            <a:r>
              <a:rPr lang="he-IL" sz="3200" b="1" dirty="0" smtClean="0">
                <a:cs typeface="Guttman Hodes" pitchFamily="2" charset="-79"/>
              </a:rPr>
              <a:t>– </a:t>
            </a:r>
          </a:p>
          <a:p>
            <a:pPr algn="ctr"/>
            <a:r>
              <a:rPr lang="he-IL" sz="3200" b="1" dirty="0" err="1" smtClean="0">
                <a:cs typeface="Guttman Hodes" pitchFamily="2" charset="-79"/>
              </a:rPr>
              <a:t>מפקר</a:t>
            </a:r>
            <a:r>
              <a:rPr lang="he-IL" sz="3200" b="1" dirty="0" smtClean="0">
                <a:cs typeface="Guttman Hodes" pitchFamily="2" charset="-79"/>
              </a:rPr>
              <a:t> </a:t>
            </a:r>
            <a:r>
              <a:rPr lang="he-IL" sz="3200" b="1" dirty="0">
                <a:cs typeface="Guttman Hodes" pitchFamily="2" charset="-79"/>
              </a:rPr>
              <a:t>להו. </a:t>
            </a:r>
            <a:endParaRPr lang="en-US" sz="32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8172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ctagon 10"/>
          <p:cNvSpPr/>
          <p:nvPr/>
        </p:nvSpPr>
        <p:spPr>
          <a:xfrm>
            <a:off x="1687071" y="71304"/>
            <a:ext cx="8817858" cy="729734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400" b="1" dirty="0" smtClean="0">
                <a:cs typeface="Guttman Hodes" pitchFamily="2" charset="-79"/>
              </a:rPr>
              <a:t>קב תמרי בארבע אמות, קב רמוני בארבע אמות, מהו?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he finds a 1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dates or pomegranates over 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what is the </a:t>
            </a:r>
            <a:r>
              <a:rPr lang="he-IL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דין</a:t>
            </a:r>
            <a:r>
              <a:rPr 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3" name="Octagon 12"/>
          <p:cNvSpPr/>
          <p:nvPr/>
        </p:nvSpPr>
        <p:spPr>
          <a:xfrm>
            <a:off x="2546122" y="934388"/>
            <a:ext cx="7417028" cy="270991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קב בארבע אמות טעמא מאי - משום דלא </a:t>
            </a:r>
            <a:r>
              <a:rPr lang="he-IL" sz="2000" b="1" dirty="0" err="1" smtClean="0">
                <a:solidFill>
                  <a:schemeClr val="bg1"/>
                </a:solidFill>
                <a:cs typeface="Guttman Hodes" pitchFamily="2" charset="-79"/>
              </a:rPr>
              <a:t>חשיבי</a:t>
            </a:r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, </a:t>
            </a:r>
            <a:endParaRPr lang="en-US" sz="2000" b="1" dirty="0" smtClean="0">
              <a:solidFill>
                <a:schemeClr val="bg1"/>
              </a:solidFill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1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of grain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אמות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is </a:t>
            </a:r>
            <a:r>
              <a:rPr lang="he-IL" sz="20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הא"ש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because it’s not valuable,</a:t>
            </a:r>
          </a:p>
          <a:p>
            <a:pPr algn="ctr"/>
            <a:endParaRPr lang="en-US" sz="1200" b="1" i="0" u="none" strike="noStrike" baseline="0" dirty="0" smtClean="0">
              <a:solidFill>
                <a:schemeClr val="bg1"/>
              </a:solidFill>
              <a:latin typeface="Vilna"/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קב תמרי בארבע אמות, קב רמוני בארבע אמות </a:t>
            </a:r>
            <a:r>
              <a:rPr lang="he-IL" sz="2000" b="1" dirty="0" err="1" smtClean="0">
                <a:solidFill>
                  <a:schemeClr val="bg1"/>
                </a:solidFill>
                <a:cs typeface="Guttman Hodes" pitchFamily="2" charset="-79"/>
              </a:rPr>
              <a:t>נמי</a:t>
            </a:r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, </a:t>
            </a:r>
            <a:endParaRPr lang="en-US" sz="2000" b="1" dirty="0" smtClean="0">
              <a:solidFill>
                <a:schemeClr val="bg1"/>
              </a:solidFill>
              <a:cs typeface="Guttman Hodes" pitchFamily="2" charset="-79"/>
            </a:endParaRPr>
          </a:p>
          <a:p>
            <a:pPr algn="ctr"/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כיון דלא </a:t>
            </a:r>
            <a:r>
              <a:rPr lang="he-IL" sz="2000" b="1" dirty="0" err="1" smtClean="0">
                <a:solidFill>
                  <a:schemeClr val="bg1"/>
                </a:solidFill>
                <a:cs typeface="Guttman Hodes" pitchFamily="2" charset="-79"/>
              </a:rPr>
              <a:t>חשיבי</a:t>
            </a:r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 - </a:t>
            </a:r>
            <a:r>
              <a:rPr lang="he-IL" sz="2000" b="1" dirty="0" err="1" smtClean="0">
                <a:solidFill>
                  <a:schemeClr val="bg1"/>
                </a:solidFill>
                <a:cs typeface="Guttman Hodes" pitchFamily="2" charset="-79"/>
              </a:rPr>
              <a:t>מפקר</a:t>
            </a:r>
            <a:r>
              <a:rPr lang="he-IL" sz="2000" b="1" dirty="0" smtClean="0">
                <a:solidFill>
                  <a:schemeClr val="bg1"/>
                </a:solidFill>
                <a:cs typeface="Guttman Hodes" pitchFamily="2" charset="-79"/>
              </a:rPr>
              <a:t> להו. </a:t>
            </a:r>
            <a:endParaRPr lang="en-US" sz="2000" b="1" dirty="0" smtClean="0">
              <a:solidFill>
                <a:schemeClr val="bg1"/>
              </a:solidFill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A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קב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 of dates or pomegranates in 4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אמות</a:t>
            </a:r>
            <a:endParaRPr lang="en-US" sz="20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Guttman Hodes" pitchFamily="2" charset="-79"/>
            </a:endParaRP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since they also are not valuable,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he will make them </a:t>
            </a:r>
            <a:r>
              <a:rPr lang="he-IL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הפקר</a:t>
            </a:r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Guttman Hodes" pitchFamily="2" charset="-79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277225" y="3681834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18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02" y="4070392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44261" y="4733042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19" y="5362894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563373" y="599879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93" y="4682210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267011" y="5364086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rum Whe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269" y="5993938"/>
            <a:ext cx="1696992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Darum Wheat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708F91"/>
              </a:clrFrom>
              <a:clrTo>
                <a:srgbClr val="708F9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9"/>
          <a:stretch/>
        </p:blipFill>
        <p:spPr bwMode="auto">
          <a:xfrm>
            <a:off x="2298849" y="4053948"/>
            <a:ext cx="1323508" cy="99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8331685" y="3668533"/>
          <a:ext cx="3606088" cy="31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522"/>
                <a:gridCol w="901522"/>
                <a:gridCol w="901522"/>
                <a:gridCol w="901522"/>
              </a:tblGrid>
              <a:tr h="516520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 </a:t>
                      </a:r>
                      <a:r>
                        <a:rPr lang="he-IL" sz="3200" b="1" dirty="0" smtClean="0"/>
                        <a:t>קב</a:t>
                      </a:r>
                      <a:r>
                        <a:rPr lang="en-US" sz="3200" b="1" baseline="0" dirty="0" smtClean="0"/>
                        <a:t> in </a:t>
                      </a:r>
                      <a:r>
                        <a:rPr lang="en-US" sz="3200" b="1" dirty="0" smtClean="0"/>
                        <a:t>4 </a:t>
                      </a:r>
                      <a:r>
                        <a:rPr lang="he-IL" sz="3200" b="1" dirty="0" smtClean="0"/>
                        <a:t>אמות</a:t>
                      </a:r>
                      <a:endParaRPr lang="en-US" sz="32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360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73991" y="5961320"/>
            <a:ext cx="1153803" cy="98808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64013" y="5181802"/>
            <a:ext cx="1153803" cy="98808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516278" y="4366349"/>
            <a:ext cx="1153803" cy="98808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650124" y="4402284"/>
            <a:ext cx="1153803" cy="988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10783970" y="4372294"/>
            <a:ext cx="1153803" cy="98808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797545" y="5900928"/>
            <a:ext cx="1153803" cy="98808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9787567" y="5121410"/>
            <a:ext cx="1153803" cy="98808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654546" y="5961320"/>
            <a:ext cx="1153803" cy="98808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/>
          <a:srcRect t="52410" r="60323"/>
          <a:stretch/>
        </p:blipFill>
        <p:spPr>
          <a:xfrm>
            <a:off x="8644568" y="5181802"/>
            <a:ext cx="1153803" cy="9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0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500"/>
                            </p:stCondLst>
                            <p:childTnLst>
                              <p:par>
                                <p:cTn id="1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00"/>
                            </p:stCondLst>
                            <p:childTnLst>
                              <p:par>
                                <p:cTn id="2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500"/>
                            </p:stCondLst>
                            <p:childTnLst>
                              <p:par>
                                <p:cTn id="25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000"/>
                            </p:stCondLst>
                            <p:childTnLst>
                              <p:par>
                                <p:cTn id="27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500"/>
                            </p:stCondLst>
                            <p:childTnLst>
                              <p:par>
                                <p:cTn id="29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3000"/>
                            </p:stCondLst>
                            <p:childTnLst>
                              <p:par>
                                <p:cTn id="30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500"/>
                            </p:stCondLst>
                            <p:childTnLst>
                              <p:par>
                                <p:cTn id="3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esktopbackgroundshq.com/backgrounds/mountain-view-wallpapers-mountain-backgrounds-mountain-view-backgrounds-26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67" y="545342"/>
            <a:ext cx="8855665" cy="6712708"/>
          </a:xfrm>
          <a:prstGeom prst="rect">
            <a:avLst/>
          </a:prstGeom>
        </p:spPr>
      </p:pic>
      <p:sp>
        <p:nvSpPr>
          <p:cNvPr id="7" name="Plaque 6"/>
          <p:cNvSpPr/>
          <p:nvPr/>
        </p:nvSpPr>
        <p:spPr>
          <a:xfrm>
            <a:off x="4373387" y="209550"/>
            <a:ext cx="3445224" cy="1834634"/>
          </a:xfrm>
          <a:prstGeom prst="plaqu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1 </a:t>
            </a:r>
            <a:r>
              <a:rPr lang="he-IL" sz="2400" b="1" dirty="0" smtClean="0">
                <a:solidFill>
                  <a:srgbClr val="FFFF00"/>
                </a:solidFill>
              </a:rPr>
              <a:t>קב</a:t>
            </a:r>
            <a:r>
              <a:rPr lang="en-US" sz="2400" b="1" dirty="0" smtClean="0">
                <a:solidFill>
                  <a:srgbClr val="FFFF00"/>
                </a:solidFill>
              </a:rPr>
              <a:t> dates in 4 </a:t>
            </a:r>
            <a:r>
              <a:rPr lang="he-IL" sz="2400" b="1" dirty="0" smtClean="0">
                <a:solidFill>
                  <a:srgbClr val="FFFF00"/>
                </a:solidFill>
              </a:rPr>
              <a:t>אמות</a:t>
            </a:r>
            <a:r>
              <a:rPr lang="en-US" sz="2400" b="1" dirty="0" smtClean="0">
                <a:solidFill>
                  <a:srgbClr val="FFFF00"/>
                </a:solidFill>
              </a:rPr>
              <a:t> =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 less value = </a:t>
            </a:r>
          </a:p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will</a:t>
            </a:r>
            <a:r>
              <a:rPr lang="en-US" sz="2400" b="1" dirty="0" smtClean="0">
                <a:solidFill>
                  <a:srgbClr val="FFFF00"/>
                </a:solidFill>
              </a:rPr>
              <a:t> make </a:t>
            </a:r>
            <a:r>
              <a:rPr lang="he-IL" sz="2400" b="1" dirty="0" smtClean="0">
                <a:solidFill>
                  <a:srgbClr val="FFFF00"/>
                </a:solidFill>
              </a:rPr>
              <a:t>הפקר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74748" y="5227449"/>
            <a:ext cx="2679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VALUE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708</Words>
  <Application>Microsoft Office PowerPoint</Application>
  <PresentationFormat>Widescreen</PresentationFormat>
  <Paragraphs>136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Guttman Hodes</vt:lpstr>
      <vt:lpstr>Tahoma</vt:lpstr>
      <vt:lpstr>Vilna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 Plotzker</dc:creator>
  <cp:lastModifiedBy>B Plotzker</cp:lastModifiedBy>
  <cp:revision>11</cp:revision>
  <dcterms:created xsi:type="dcterms:W3CDTF">2015-09-20T05:25:48Z</dcterms:created>
  <dcterms:modified xsi:type="dcterms:W3CDTF">2016-08-26T17:18:18Z</dcterms:modified>
</cp:coreProperties>
</file>