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8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E07F7F-687E-448B-82A2-A5E309550BA4}" type="doc">
      <dgm:prSet loTypeId="urn:microsoft.com/office/officeart/2005/8/layout/default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BD4C8074-C4CC-413B-8540-94B3C155F69F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בעי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BA7C5A6-C563-4AE7-A7E3-01B2D93EA09D}" type="parTrans" cxnId="{34389326-244A-4E8C-A2DA-091CBD385CCF}">
      <dgm:prSet/>
      <dgm:spPr/>
      <dgm:t>
        <a:bodyPr/>
        <a:lstStyle/>
        <a:p>
          <a:endParaRPr lang="en-US"/>
        </a:p>
      </dgm:t>
    </dgm:pt>
    <dgm:pt modelId="{6A9B905B-5CD4-4123-AE4C-9441509BFC33}" type="sibTrans" cxnId="{34389326-244A-4E8C-A2DA-091CBD385CCF}">
      <dgm:prSet/>
      <dgm:spPr/>
      <dgm:t>
        <a:bodyPr/>
        <a:lstStyle/>
        <a:p>
          <a:endParaRPr lang="en-US"/>
        </a:p>
      </dgm:t>
    </dgm:pt>
    <dgm:pt modelId="{2B8C9072-D15D-466B-8F4A-91CE5365BF4E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חצי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716A3B3-C9FD-4B48-B748-35B0F263C0E6}" type="parTrans" cxnId="{D25B95E2-2D37-40FE-8F19-58DD0E454A0B}">
      <dgm:prSet/>
      <dgm:spPr/>
      <dgm:t>
        <a:bodyPr/>
        <a:lstStyle/>
        <a:p>
          <a:endParaRPr lang="en-US"/>
        </a:p>
      </dgm:t>
    </dgm:pt>
    <dgm:pt modelId="{B1468E2C-712F-4CBC-8EA0-E0CF89D9626C}" type="sibTrans" cxnId="{D25B95E2-2D37-40FE-8F19-58DD0E454A0B}">
      <dgm:prSet/>
      <dgm:spPr/>
      <dgm:t>
        <a:bodyPr/>
        <a:lstStyle/>
        <a:p>
          <a:endParaRPr lang="en-US"/>
        </a:p>
      </dgm:t>
    </dgm:pt>
    <dgm:pt modelId="{7509ABC9-F484-46F3-9B8D-9BB367E18844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מהו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C57ACAC-236F-4DE5-B41C-C9000879F05C}" type="parTrans" cxnId="{1BE7EF57-B2D2-4D2C-9643-50BDD3C36FF3}">
      <dgm:prSet/>
      <dgm:spPr/>
      <dgm:t>
        <a:bodyPr/>
        <a:lstStyle/>
        <a:p>
          <a:endParaRPr lang="en-US"/>
        </a:p>
      </dgm:t>
    </dgm:pt>
    <dgm:pt modelId="{E9288216-656C-4076-AC91-E512B8CA4534}" type="sibTrans" cxnId="{1BE7EF57-B2D2-4D2C-9643-50BDD3C36FF3}">
      <dgm:prSet/>
      <dgm:spPr/>
      <dgm:t>
        <a:bodyPr/>
        <a:lstStyle/>
        <a:p>
          <a:endParaRPr lang="en-US"/>
        </a:p>
      </dgm:t>
    </dgm:pt>
    <dgm:pt modelId="{F4F916B5-98AF-4623-9DDF-3FBDAA783F1A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טעמא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F2897D2-A40D-4929-BBC0-68594E798B60}" type="parTrans" cxnId="{93AA5C13-DA84-42E9-BCB4-2F738964C0B3}">
      <dgm:prSet/>
      <dgm:spPr/>
      <dgm:t>
        <a:bodyPr/>
        <a:lstStyle/>
        <a:p>
          <a:endParaRPr lang="en-US"/>
        </a:p>
      </dgm:t>
    </dgm:pt>
    <dgm:pt modelId="{8D1916FA-178A-4A79-BD59-B38EF7B27FF7}" type="sibTrans" cxnId="{93AA5C13-DA84-42E9-BCB4-2F738964C0B3}">
      <dgm:prSet/>
      <dgm:spPr/>
      <dgm:t>
        <a:bodyPr/>
        <a:lstStyle/>
        <a:p>
          <a:endParaRPr lang="en-US"/>
        </a:p>
      </dgm:t>
    </dgm:pt>
    <dgm:pt modelId="{F4D73214-75A8-48E4-B587-144395A52A8B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מאי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57E49E-6113-4232-80A4-EB0A0ABA4906}" type="parTrans" cxnId="{8D26BCF7-C231-4390-8968-EF516B2D615F}">
      <dgm:prSet/>
      <dgm:spPr/>
      <dgm:t>
        <a:bodyPr/>
        <a:lstStyle/>
        <a:p>
          <a:endParaRPr lang="en-US"/>
        </a:p>
      </dgm:t>
    </dgm:pt>
    <dgm:pt modelId="{F49D9456-299D-4D9D-B80A-E49723B079C6}" type="sibTrans" cxnId="{8D26BCF7-C231-4390-8968-EF516B2D615F}">
      <dgm:prSet/>
      <dgm:spPr/>
      <dgm:t>
        <a:bodyPr/>
        <a:lstStyle/>
        <a:p>
          <a:endParaRPr lang="en-US"/>
        </a:p>
      </dgm:t>
    </dgm:pt>
    <dgm:pt modelId="{3A238D1E-76F9-4BDB-A2FC-3093B64EB6EB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דנפיש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D52C0EA-B572-4A33-A9C6-000559848BEA}" type="parTrans" cxnId="{39C4973C-B829-48D4-916D-5A7D15A402CA}">
      <dgm:prSet/>
      <dgm:spPr/>
      <dgm:t>
        <a:bodyPr/>
        <a:lstStyle/>
        <a:p>
          <a:endParaRPr lang="en-US"/>
        </a:p>
      </dgm:t>
    </dgm:pt>
    <dgm:pt modelId="{FF6D5B0C-9738-4935-9417-731236911950}" type="sibTrans" cxnId="{39C4973C-B829-48D4-916D-5A7D15A402CA}">
      <dgm:prSet/>
      <dgm:spPr/>
      <dgm:t>
        <a:bodyPr/>
        <a:lstStyle/>
        <a:p>
          <a:endParaRPr lang="en-US"/>
        </a:p>
      </dgm:t>
    </dgm:pt>
    <dgm:pt modelId="{B9790B13-7E3A-4110-AC1F-9D985746626E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טרחייהו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3E62E7A-9F22-4978-AB69-0731916D02E1}" type="parTrans" cxnId="{3E3ADF3D-584A-4200-937B-F05A60417E0C}">
      <dgm:prSet/>
      <dgm:spPr/>
      <dgm:t>
        <a:bodyPr/>
        <a:lstStyle/>
        <a:p>
          <a:endParaRPr lang="en-US"/>
        </a:p>
      </dgm:t>
    </dgm:pt>
    <dgm:pt modelId="{8FA6F109-6EF8-4F45-A3B0-401C3C49A261}" type="sibTrans" cxnId="{3E3ADF3D-584A-4200-937B-F05A60417E0C}">
      <dgm:prSet/>
      <dgm:spPr/>
      <dgm:t>
        <a:bodyPr/>
        <a:lstStyle/>
        <a:p>
          <a:endParaRPr lang="en-US"/>
        </a:p>
      </dgm:t>
    </dgm:pt>
    <dgm:pt modelId="{81356C30-FE07-4C8A-8FE4-14D84B2119A4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להו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8198E62-ECD1-405B-96AA-C0C52F9A540A}" type="parTrans" cxnId="{D33A0E3B-FAD6-43B4-8549-37CC66DADAD3}">
      <dgm:prSet/>
      <dgm:spPr/>
      <dgm:t>
        <a:bodyPr/>
        <a:lstStyle/>
        <a:p>
          <a:endParaRPr lang="en-US"/>
        </a:p>
      </dgm:t>
    </dgm:pt>
    <dgm:pt modelId="{7B49D990-5D47-485A-B1B7-1E58DA25C0CD}" type="sibTrans" cxnId="{D33A0E3B-FAD6-43B4-8549-37CC66DADAD3}">
      <dgm:prSet/>
      <dgm:spPr/>
      <dgm:t>
        <a:bodyPr/>
        <a:lstStyle/>
        <a:p>
          <a:endParaRPr lang="en-US"/>
        </a:p>
      </dgm:t>
    </dgm:pt>
    <dgm:pt modelId="{FA3BF2DE-27AA-4953-9B7E-CFB5ECFFC14C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דלמא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6BB3056-19DE-4286-A332-978D7992B007}" type="parTrans" cxnId="{DCA6732F-C925-47E2-B87C-24BC45A652A8}">
      <dgm:prSet/>
      <dgm:spPr/>
      <dgm:t>
        <a:bodyPr/>
        <a:lstStyle/>
        <a:p>
          <a:endParaRPr lang="en-US"/>
        </a:p>
      </dgm:t>
    </dgm:pt>
    <dgm:pt modelId="{8384363B-2D18-43F4-9CE7-B63BD5032CF2}" type="sibTrans" cxnId="{DCA6732F-C925-47E2-B87C-24BC45A652A8}">
      <dgm:prSet/>
      <dgm:spPr/>
      <dgm:t>
        <a:bodyPr/>
        <a:lstStyle/>
        <a:p>
          <a:endParaRPr lang="en-US"/>
        </a:p>
      </dgm:t>
    </dgm:pt>
    <dgm:pt modelId="{06C74C9C-34E3-49E7-A9DF-AC7F4ECF325C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חשיבי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C74D8B4-A014-434D-9E61-B99EB1629D8B}" type="parTrans" cxnId="{F87AD89D-ED23-4B9D-B767-B772E63F3F94}">
      <dgm:prSet/>
      <dgm:spPr/>
      <dgm:t>
        <a:bodyPr/>
        <a:lstStyle/>
        <a:p>
          <a:endParaRPr lang="en-US"/>
        </a:p>
      </dgm:t>
    </dgm:pt>
    <dgm:pt modelId="{45626C61-8132-468A-8B4C-4F15763A4BB1}" type="sibTrans" cxnId="{F87AD89D-ED23-4B9D-B767-B772E63F3F94}">
      <dgm:prSet/>
      <dgm:spPr/>
      <dgm:t>
        <a:bodyPr/>
        <a:lstStyle/>
        <a:p>
          <a:endParaRPr lang="en-US"/>
        </a:p>
      </dgm:t>
    </dgm:pt>
    <dgm:pt modelId="{16646542-BD84-4824-A16C-F2C785BA82B1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וכל שכן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06A8F13-D818-4CF2-8693-D3FA62CB34B3}" type="parTrans" cxnId="{B0BF1020-DEB3-4A87-B5BD-62D90CD48E19}">
      <dgm:prSet/>
      <dgm:spPr/>
      <dgm:t>
        <a:bodyPr/>
        <a:lstStyle/>
        <a:p>
          <a:endParaRPr lang="en-US"/>
        </a:p>
      </dgm:t>
    </dgm:pt>
    <dgm:pt modelId="{A7378486-7543-49C2-8B3C-63C9AF91CCCC}" type="sibTrans" cxnId="{B0BF1020-DEB3-4A87-B5BD-62D90CD48E19}">
      <dgm:prSet/>
      <dgm:spPr/>
      <dgm:t>
        <a:bodyPr/>
        <a:lstStyle/>
        <a:p>
          <a:endParaRPr lang="en-US"/>
        </a:p>
      </dgm:t>
    </dgm:pt>
    <dgm:pt modelId="{6866674A-AEEC-4BEB-A370-7A47D62AACF7}">
      <dgm:prSet phldrT="[Text]"/>
      <dgm:spPr/>
      <dgm:t>
        <a:bodyPr/>
        <a:lstStyle/>
        <a:p>
          <a:r>
            <a:rPr lang="he-IL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טפי</a:t>
          </a:r>
          <a:endParaRPr lang="en-US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D234078-3553-4D01-9650-2CF7410A4C2D}" type="parTrans" cxnId="{FF21269C-C5C1-4772-ABA5-ED34761B92B6}">
      <dgm:prSet/>
      <dgm:spPr/>
      <dgm:t>
        <a:bodyPr/>
        <a:lstStyle/>
        <a:p>
          <a:endParaRPr lang="en-US"/>
        </a:p>
      </dgm:t>
    </dgm:pt>
    <dgm:pt modelId="{F119CFC8-8533-4E20-A71E-5FA423AB42B7}" type="sibTrans" cxnId="{FF21269C-C5C1-4772-ABA5-ED34761B92B6}">
      <dgm:prSet/>
      <dgm:spPr/>
      <dgm:t>
        <a:bodyPr/>
        <a:lstStyle/>
        <a:p>
          <a:endParaRPr lang="en-US"/>
        </a:p>
      </dgm:t>
    </dgm:pt>
    <dgm:pt modelId="{61BC95E5-75FC-443A-8DCD-09C50DF33E6A}" type="pres">
      <dgm:prSet presAssocID="{B5E07F7F-687E-448B-82A2-A5E309550BA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09CD65-49A9-41A8-B440-55F2162EFCA4}" type="pres">
      <dgm:prSet presAssocID="{BD4C8074-C4CC-413B-8540-94B3C155F69F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A7CA23-E73E-402A-9677-3D499D4F8244}" type="pres">
      <dgm:prSet presAssocID="{6A9B905B-5CD4-4123-AE4C-9441509BFC33}" presName="sibTrans" presStyleCnt="0"/>
      <dgm:spPr/>
    </dgm:pt>
    <dgm:pt modelId="{782CD194-8CBB-4ED2-9297-B7CCF1F81419}" type="pres">
      <dgm:prSet presAssocID="{2B8C9072-D15D-466B-8F4A-91CE5365BF4E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524617-D072-487A-9A46-781D4A96B5E4}" type="pres">
      <dgm:prSet presAssocID="{B1468E2C-712F-4CBC-8EA0-E0CF89D9626C}" presName="sibTrans" presStyleCnt="0"/>
      <dgm:spPr/>
    </dgm:pt>
    <dgm:pt modelId="{2B9868FB-602E-4D51-9562-67E3B1585670}" type="pres">
      <dgm:prSet presAssocID="{7509ABC9-F484-46F3-9B8D-9BB367E18844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D56FB1-885D-43C1-AF02-F9D531606AC0}" type="pres">
      <dgm:prSet presAssocID="{E9288216-656C-4076-AC91-E512B8CA4534}" presName="sibTrans" presStyleCnt="0"/>
      <dgm:spPr/>
    </dgm:pt>
    <dgm:pt modelId="{0C7B5479-0C83-43D7-95E3-CD0152481B0E}" type="pres">
      <dgm:prSet presAssocID="{F4F916B5-98AF-4623-9DDF-3FBDAA783F1A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5ABCD9-F0B7-4322-9AC4-E9278CB8A153}" type="pres">
      <dgm:prSet presAssocID="{8D1916FA-178A-4A79-BD59-B38EF7B27FF7}" presName="sibTrans" presStyleCnt="0"/>
      <dgm:spPr/>
    </dgm:pt>
    <dgm:pt modelId="{A67CB098-46A0-4D1F-B174-98D3BBE84235}" type="pres">
      <dgm:prSet presAssocID="{F4D73214-75A8-48E4-B587-144395A52A8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B385C9-8C03-4133-85D8-E0E0AB4A123D}" type="pres">
      <dgm:prSet presAssocID="{F49D9456-299D-4D9D-B80A-E49723B079C6}" presName="sibTrans" presStyleCnt="0"/>
      <dgm:spPr/>
    </dgm:pt>
    <dgm:pt modelId="{4FF8C459-6799-449F-89FA-02EB61B68A31}" type="pres">
      <dgm:prSet presAssocID="{3A238D1E-76F9-4BDB-A2FC-3093B64EB6EB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507771-92D9-43FB-BB8E-0B3C91C34426}" type="pres">
      <dgm:prSet presAssocID="{FF6D5B0C-9738-4935-9417-731236911950}" presName="sibTrans" presStyleCnt="0"/>
      <dgm:spPr/>
    </dgm:pt>
    <dgm:pt modelId="{454B908D-668F-46CE-A32A-83B7140D2CC4}" type="pres">
      <dgm:prSet presAssocID="{B9790B13-7E3A-4110-AC1F-9D985746626E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DF7CC7-F0FF-4F86-8C55-CF1B98A1BD1C}" type="pres">
      <dgm:prSet presAssocID="{8FA6F109-6EF8-4F45-A3B0-401C3C49A261}" presName="sibTrans" presStyleCnt="0"/>
      <dgm:spPr/>
    </dgm:pt>
    <dgm:pt modelId="{9652420C-B04C-4D9F-AE9C-F95CE6A53A13}" type="pres">
      <dgm:prSet presAssocID="{81356C30-FE07-4C8A-8FE4-14D84B2119A4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641D4A-FAF4-4538-B9E8-4FADE6A0A839}" type="pres">
      <dgm:prSet presAssocID="{7B49D990-5D47-485A-B1B7-1E58DA25C0CD}" presName="sibTrans" presStyleCnt="0"/>
      <dgm:spPr/>
    </dgm:pt>
    <dgm:pt modelId="{E2197363-2DBC-4EBD-ADFC-AF3E8EDE5529}" type="pres">
      <dgm:prSet presAssocID="{FA3BF2DE-27AA-4953-9B7E-CFB5ECFFC14C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634D68-E1D7-47D3-8557-A0CD9F677111}" type="pres">
      <dgm:prSet presAssocID="{8384363B-2D18-43F4-9CE7-B63BD5032CF2}" presName="sibTrans" presStyleCnt="0"/>
      <dgm:spPr/>
    </dgm:pt>
    <dgm:pt modelId="{C03B0B70-D22A-465A-B03D-E86A27E05D9D}" type="pres">
      <dgm:prSet presAssocID="{06C74C9C-34E3-49E7-A9DF-AC7F4ECF325C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DC796B-12C6-435C-9A40-4A1CB82D9398}" type="pres">
      <dgm:prSet presAssocID="{45626C61-8132-468A-8B4C-4F15763A4BB1}" presName="sibTrans" presStyleCnt="0"/>
      <dgm:spPr/>
    </dgm:pt>
    <dgm:pt modelId="{8FF96E19-885A-45F8-8A89-5D0E4C0CDA3B}" type="pres">
      <dgm:prSet presAssocID="{16646542-BD84-4824-A16C-F2C785BA82B1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B0A129-7304-4293-AD5D-383477E1E7A4}" type="pres">
      <dgm:prSet presAssocID="{A7378486-7543-49C2-8B3C-63C9AF91CCCC}" presName="sibTrans" presStyleCnt="0"/>
      <dgm:spPr/>
    </dgm:pt>
    <dgm:pt modelId="{66AA46FE-A7BD-472A-BD13-BCDF5895FD01}" type="pres">
      <dgm:prSet presAssocID="{6866674A-AEEC-4BEB-A370-7A47D62AACF7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AB6057-4077-4D24-BB21-C35C0E58D46E}" type="presOf" srcId="{BD4C8074-C4CC-413B-8540-94B3C155F69F}" destId="{6609CD65-49A9-41A8-B440-55F2162EFCA4}" srcOrd="0" destOrd="0" presId="urn:microsoft.com/office/officeart/2005/8/layout/default"/>
    <dgm:cxn modelId="{3E3ADF3D-584A-4200-937B-F05A60417E0C}" srcId="{B5E07F7F-687E-448B-82A2-A5E309550BA4}" destId="{B9790B13-7E3A-4110-AC1F-9D985746626E}" srcOrd="6" destOrd="0" parTransId="{73E62E7A-9F22-4978-AB69-0731916D02E1}" sibTransId="{8FA6F109-6EF8-4F45-A3B0-401C3C49A261}"/>
    <dgm:cxn modelId="{DCA6732F-C925-47E2-B87C-24BC45A652A8}" srcId="{B5E07F7F-687E-448B-82A2-A5E309550BA4}" destId="{FA3BF2DE-27AA-4953-9B7E-CFB5ECFFC14C}" srcOrd="8" destOrd="0" parTransId="{66BB3056-19DE-4286-A332-978D7992B007}" sibTransId="{8384363B-2D18-43F4-9CE7-B63BD5032CF2}"/>
    <dgm:cxn modelId="{9B849721-EC0A-4E56-BDCF-7233B2B92C73}" type="presOf" srcId="{FA3BF2DE-27AA-4953-9B7E-CFB5ECFFC14C}" destId="{E2197363-2DBC-4EBD-ADFC-AF3E8EDE5529}" srcOrd="0" destOrd="0" presId="urn:microsoft.com/office/officeart/2005/8/layout/default"/>
    <dgm:cxn modelId="{8D26BCF7-C231-4390-8968-EF516B2D615F}" srcId="{B5E07F7F-687E-448B-82A2-A5E309550BA4}" destId="{F4D73214-75A8-48E4-B587-144395A52A8B}" srcOrd="4" destOrd="0" parTransId="{BC57E49E-6113-4232-80A4-EB0A0ABA4906}" sibTransId="{F49D9456-299D-4D9D-B80A-E49723B079C6}"/>
    <dgm:cxn modelId="{D33A0E3B-FAD6-43B4-8549-37CC66DADAD3}" srcId="{B5E07F7F-687E-448B-82A2-A5E309550BA4}" destId="{81356C30-FE07-4C8A-8FE4-14D84B2119A4}" srcOrd="7" destOrd="0" parTransId="{08198E62-ECD1-405B-96AA-C0C52F9A540A}" sibTransId="{7B49D990-5D47-485A-B1B7-1E58DA25C0CD}"/>
    <dgm:cxn modelId="{39C4973C-B829-48D4-916D-5A7D15A402CA}" srcId="{B5E07F7F-687E-448B-82A2-A5E309550BA4}" destId="{3A238D1E-76F9-4BDB-A2FC-3093B64EB6EB}" srcOrd="5" destOrd="0" parTransId="{4D52C0EA-B572-4A33-A9C6-000559848BEA}" sibTransId="{FF6D5B0C-9738-4935-9417-731236911950}"/>
    <dgm:cxn modelId="{180BB7A2-BE8E-4551-93C7-51FDCBB701A4}" type="presOf" srcId="{6866674A-AEEC-4BEB-A370-7A47D62AACF7}" destId="{66AA46FE-A7BD-472A-BD13-BCDF5895FD01}" srcOrd="0" destOrd="0" presId="urn:microsoft.com/office/officeart/2005/8/layout/default"/>
    <dgm:cxn modelId="{93AA5C13-DA84-42E9-BCB4-2F738964C0B3}" srcId="{B5E07F7F-687E-448B-82A2-A5E309550BA4}" destId="{F4F916B5-98AF-4623-9DDF-3FBDAA783F1A}" srcOrd="3" destOrd="0" parTransId="{3F2897D2-A40D-4929-BBC0-68594E798B60}" sibTransId="{8D1916FA-178A-4A79-BD59-B38EF7B27FF7}"/>
    <dgm:cxn modelId="{665C2E56-5205-4A8D-9C3B-7A404CACB2FB}" type="presOf" srcId="{3A238D1E-76F9-4BDB-A2FC-3093B64EB6EB}" destId="{4FF8C459-6799-449F-89FA-02EB61B68A31}" srcOrd="0" destOrd="0" presId="urn:microsoft.com/office/officeart/2005/8/layout/default"/>
    <dgm:cxn modelId="{0051C106-153E-4DE0-BC34-3EEE085679ED}" type="presOf" srcId="{7509ABC9-F484-46F3-9B8D-9BB367E18844}" destId="{2B9868FB-602E-4D51-9562-67E3B1585670}" srcOrd="0" destOrd="0" presId="urn:microsoft.com/office/officeart/2005/8/layout/default"/>
    <dgm:cxn modelId="{34389326-244A-4E8C-A2DA-091CBD385CCF}" srcId="{B5E07F7F-687E-448B-82A2-A5E309550BA4}" destId="{BD4C8074-C4CC-413B-8540-94B3C155F69F}" srcOrd="0" destOrd="0" parTransId="{9BA7C5A6-C563-4AE7-A7E3-01B2D93EA09D}" sibTransId="{6A9B905B-5CD4-4123-AE4C-9441509BFC33}"/>
    <dgm:cxn modelId="{58DEA2D9-DA61-42D8-A38F-CDC115901056}" type="presOf" srcId="{81356C30-FE07-4C8A-8FE4-14D84B2119A4}" destId="{9652420C-B04C-4D9F-AE9C-F95CE6A53A13}" srcOrd="0" destOrd="0" presId="urn:microsoft.com/office/officeart/2005/8/layout/default"/>
    <dgm:cxn modelId="{1F117E52-7AC9-4B34-9D2D-903259F1EE3E}" type="presOf" srcId="{B5E07F7F-687E-448B-82A2-A5E309550BA4}" destId="{61BC95E5-75FC-443A-8DCD-09C50DF33E6A}" srcOrd="0" destOrd="0" presId="urn:microsoft.com/office/officeart/2005/8/layout/default"/>
    <dgm:cxn modelId="{31D98E19-CC85-4F97-8CE9-B5D821E4447F}" type="presOf" srcId="{F4D73214-75A8-48E4-B587-144395A52A8B}" destId="{A67CB098-46A0-4D1F-B174-98D3BBE84235}" srcOrd="0" destOrd="0" presId="urn:microsoft.com/office/officeart/2005/8/layout/default"/>
    <dgm:cxn modelId="{1A22C57D-2B04-4606-B04A-DBB1B3B5CB38}" type="presOf" srcId="{06C74C9C-34E3-49E7-A9DF-AC7F4ECF325C}" destId="{C03B0B70-D22A-465A-B03D-E86A27E05D9D}" srcOrd="0" destOrd="0" presId="urn:microsoft.com/office/officeart/2005/8/layout/default"/>
    <dgm:cxn modelId="{F87AD89D-ED23-4B9D-B767-B772E63F3F94}" srcId="{B5E07F7F-687E-448B-82A2-A5E309550BA4}" destId="{06C74C9C-34E3-49E7-A9DF-AC7F4ECF325C}" srcOrd="9" destOrd="0" parTransId="{6C74D8B4-A014-434D-9E61-B99EB1629D8B}" sibTransId="{45626C61-8132-468A-8B4C-4F15763A4BB1}"/>
    <dgm:cxn modelId="{1BE7EF57-B2D2-4D2C-9643-50BDD3C36FF3}" srcId="{B5E07F7F-687E-448B-82A2-A5E309550BA4}" destId="{7509ABC9-F484-46F3-9B8D-9BB367E18844}" srcOrd="2" destOrd="0" parTransId="{7C57ACAC-236F-4DE5-B41C-C9000879F05C}" sibTransId="{E9288216-656C-4076-AC91-E512B8CA4534}"/>
    <dgm:cxn modelId="{D25B95E2-2D37-40FE-8F19-58DD0E454A0B}" srcId="{B5E07F7F-687E-448B-82A2-A5E309550BA4}" destId="{2B8C9072-D15D-466B-8F4A-91CE5365BF4E}" srcOrd="1" destOrd="0" parTransId="{B716A3B3-C9FD-4B48-B748-35B0F263C0E6}" sibTransId="{B1468E2C-712F-4CBC-8EA0-E0CF89D9626C}"/>
    <dgm:cxn modelId="{5DED0F38-AA8C-4B08-826D-ED84C24EEDC4}" type="presOf" srcId="{F4F916B5-98AF-4623-9DDF-3FBDAA783F1A}" destId="{0C7B5479-0C83-43D7-95E3-CD0152481B0E}" srcOrd="0" destOrd="0" presId="urn:microsoft.com/office/officeart/2005/8/layout/default"/>
    <dgm:cxn modelId="{FF21269C-C5C1-4772-ABA5-ED34761B92B6}" srcId="{B5E07F7F-687E-448B-82A2-A5E309550BA4}" destId="{6866674A-AEEC-4BEB-A370-7A47D62AACF7}" srcOrd="11" destOrd="0" parTransId="{CD234078-3553-4D01-9650-2CF7410A4C2D}" sibTransId="{F119CFC8-8533-4E20-A71E-5FA423AB42B7}"/>
    <dgm:cxn modelId="{0794AC7F-9F0C-4FE6-805D-CC4263C50683}" type="presOf" srcId="{2B8C9072-D15D-466B-8F4A-91CE5365BF4E}" destId="{782CD194-8CBB-4ED2-9297-B7CCF1F81419}" srcOrd="0" destOrd="0" presId="urn:microsoft.com/office/officeart/2005/8/layout/default"/>
    <dgm:cxn modelId="{A71D9475-C135-445C-BCBE-B5D65D4DD3BE}" type="presOf" srcId="{B9790B13-7E3A-4110-AC1F-9D985746626E}" destId="{454B908D-668F-46CE-A32A-83B7140D2CC4}" srcOrd="0" destOrd="0" presId="urn:microsoft.com/office/officeart/2005/8/layout/default"/>
    <dgm:cxn modelId="{B0BF1020-DEB3-4A87-B5BD-62D90CD48E19}" srcId="{B5E07F7F-687E-448B-82A2-A5E309550BA4}" destId="{16646542-BD84-4824-A16C-F2C785BA82B1}" srcOrd="10" destOrd="0" parTransId="{406A8F13-D818-4CF2-8693-D3FA62CB34B3}" sibTransId="{A7378486-7543-49C2-8B3C-63C9AF91CCCC}"/>
    <dgm:cxn modelId="{5411D9E5-B36E-47F3-9612-30CBEA901876}" type="presOf" srcId="{16646542-BD84-4824-A16C-F2C785BA82B1}" destId="{8FF96E19-885A-45F8-8A89-5D0E4C0CDA3B}" srcOrd="0" destOrd="0" presId="urn:microsoft.com/office/officeart/2005/8/layout/default"/>
    <dgm:cxn modelId="{506D0408-202B-44E4-968F-12CBA53643C0}" type="presParOf" srcId="{61BC95E5-75FC-443A-8DCD-09C50DF33E6A}" destId="{6609CD65-49A9-41A8-B440-55F2162EFCA4}" srcOrd="0" destOrd="0" presId="urn:microsoft.com/office/officeart/2005/8/layout/default"/>
    <dgm:cxn modelId="{CD8B2A48-6A68-4A56-92BE-75200A9FD659}" type="presParOf" srcId="{61BC95E5-75FC-443A-8DCD-09C50DF33E6A}" destId="{24A7CA23-E73E-402A-9677-3D499D4F8244}" srcOrd="1" destOrd="0" presId="urn:microsoft.com/office/officeart/2005/8/layout/default"/>
    <dgm:cxn modelId="{374DB2CF-8C0A-4B58-8B50-B3E82F07948A}" type="presParOf" srcId="{61BC95E5-75FC-443A-8DCD-09C50DF33E6A}" destId="{782CD194-8CBB-4ED2-9297-B7CCF1F81419}" srcOrd="2" destOrd="0" presId="urn:microsoft.com/office/officeart/2005/8/layout/default"/>
    <dgm:cxn modelId="{6D7ED91D-1081-4DBA-B06F-BBC6ED91CE72}" type="presParOf" srcId="{61BC95E5-75FC-443A-8DCD-09C50DF33E6A}" destId="{9E524617-D072-487A-9A46-781D4A96B5E4}" srcOrd="3" destOrd="0" presId="urn:microsoft.com/office/officeart/2005/8/layout/default"/>
    <dgm:cxn modelId="{435E962C-502E-470F-B281-9ABD11CB9608}" type="presParOf" srcId="{61BC95E5-75FC-443A-8DCD-09C50DF33E6A}" destId="{2B9868FB-602E-4D51-9562-67E3B1585670}" srcOrd="4" destOrd="0" presId="urn:microsoft.com/office/officeart/2005/8/layout/default"/>
    <dgm:cxn modelId="{9A0DA613-BC68-4060-89B3-1384164DC2D0}" type="presParOf" srcId="{61BC95E5-75FC-443A-8DCD-09C50DF33E6A}" destId="{BFD56FB1-885D-43C1-AF02-F9D531606AC0}" srcOrd="5" destOrd="0" presId="urn:microsoft.com/office/officeart/2005/8/layout/default"/>
    <dgm:cxn modelId="{113EF33A-3E8B-404D-8AD6-BD18DB76955B}" type="presParOf" srcId="{61BC95E5-75FC-443A-8DCD-09C50DF33E6A}" destId="{0C7B5479-0C83-43D7-95E3-CD0152481B0E}" srcOrd="6" destOrd="0" presId="urn:microsoft.com/office/officeart/2005/8/layout/default"/>
    <dgm:cxn modelId="{DB03DBC0-D07B-4809-B9C2-37394ED77AF4}" type="presParOf" srcId="{61BC95E5-75FC-443A-8DCD-09C50DF33E6A}" destId="{A35ABCD9-F0B7-4322-9AC4-E9278CB8A153}" srcOrd="7" destOrd="0" presId="urn:microsoft.com/office/officeart/2005/8/layout/default"/>
    <dgm:cxn modelId="{527BFD68-1658-424B-8653-857F7558CC6A}" type="presParOf" srcId="{61BC95E5-75FC-443A-8DCD-09C50DF33E6A}" destId="{A67CB098-46A0-4D1F-B174-98D3BBE84235}" srcOrd="8" destOrd="0" presId="urn:microsoft.com/office/officeart/2005/8/layout/default"/>
    <dgm:cxn modelId="{CAADC55C-3741-40BE-8343-0353D9D69AF4}" type="presParOf" srcId="{61BC95E5-75FC-443A-8DCD-09C50DF33E6A}" destId="{23B385C9-8C03-4133-85D8-E0E0AB4A123D}" srcOrd="9" destOrd="0" presId="urn:microsoft.com/office/officeart/2005/8/layout/default"/>
    <dgm:cxn modelId="{84CB3A9E-315C-4861-83E1-19309219C138}" type="presParOf" srcId="{61BC95E5-75FC-443A-8DCD-09C50DF33E6A}" destId="{4FF8C459-6799-449F-89FA-02EB61B68A31}" srcOrd="10" destOrd="0" presId="urn:microsoft.com/office/officeart/2005/8/layout/default"/>
    <dgm:cxn modelId="{05C8995F-ACB8-467F-A588-9EDE5C0D0111}" type="presParOf" srcId="{61BC95E5-75FC-443A-8DCD-09C50DF33E6A}" destId="{A8507771-92D9-43FB-BB8E-0B3C91C34426}" srcOrd="11" destOrd="0" presId="urn:microsoft.com/office/officeart/2005/8/layout/default"/>
    <dgm:cxn modelId="{A7DD3E40-32A4-47C3-9B90-869AF8DE366B}" type="presParOf" srcId="{61BC95E5-75FC-443A-8DCD-09C50DF33E6A}" destId="{454B908D-668F-46CE-A32A-83B7140D2CC4}" srcOrd="12" destOrd="0" presId="urn:microsoft.com/office/officeart/2005/8/layout/default"/>
    <dgm:cxn modelId="{02F3FFD6-798F-4AA7-A9BD-D7B2E35DBFF1}" type="presParOf" srcId="{61BC95E5-75FC-443A-8DCD-09C50DF33E6A}" destId="{58DF7CC7-F0FF-4F86-8C55-CF1B98A1BD1C}" srcOrd="13" destOrd="0" presId="urn:microsoft.com/office/officeart/2005/8/layout/default"/>
    <dgm:cxn modelId="{8138F4FE-3FBF-4A62-946E-12284D765B49}" type="presParOf" srcId="{61BC95E5-75FC-443A-8DCD-09C50DF33E6A}" destId="{9652420C-B04C-4D9F-AE9C-F95CE6A53A13}" srcOrd="14" destOrd="0" presId="urn:microsoft.com/office/officeart/2005/8/layout/default"/>
    <dgm:cxn modelId="{C96668E7-84FB-4E33-A80D-FE30A2ADEE50}" type="presParOf" srcId="{61BC95E5-75FC-443A-8DCD-09C50DF33E6A}" destId="{E7641D4A-FAF4-4538-B9E8-4FADE6A0A839}" srcOrd="15" destOrd="0" presId="urn:microsoft.com/office/officeart/2005/8/layout/default"/>
    <dgm:cxn modelId="{4D8EA382-B1C0-422B-A4C2-2C9CF4639C20}" type="presParOf" srcId="{61BC95E5-75FC-443A-8DCD-09C50DF33E6A}" destId="{E2197363-2DBC-4EBD-ADFC-AF3E8EDE5529}" srcOrd="16" destOrd="0" presId="urn:microsoft.com/office/officeart/2005/8/layout/default"/>
    <dgm:cxn modelId="{D1F42B80-9EB2-4900-93A9-8E35ACF45152}" type="presParOf" srcId="{61BC95E5-75FC-443A-8DCD-09C50DF33E6A}" destId="{AB634D68-E1D7-47D3-8557-A0CD9F677111}" srcOrd="17" destOrd="0" presId="urn:microsoft.com/office/officeart/2005/8/layout/default"/>
    <dgm:cxn modelId="{553B4EEB-E199-44BF-880F-18AB6ADC8280}" type="presParOf" srcId="{61BC95E5-75FC-443A-8DCD-09C50DF33E6A}" destId="{C03B0B70-D22A-465A-B03D-E86A27E05D9D}" srcOrd="18" destOrd="0" presId="urn:microsoft.com/office/officeart/2005/8/layout/default"/>
    <dgm:cxn modelId="{16DB62F8-2D1D-44BA-8D93-3B7A9DAB577F}" type="presParOf" srcId="{61BC95E5-75FC-443A-8DCD-09C50DF33E6A}" destId="{1EDC796B-12C6-435C-9A40-4A1CB82D9398}" srcOrd="19" destOrd="0" presId="urn:microsoft.com/office/officeart/2005/8/layout/default"/>
    <dgm:cxn modelId="{5E51CE33-E8C5-4E52-A9CB-2097CE7CBA74}" type="presParOf" srcId="{61BC95E5-75FC-443A-8DCD-09C50DF33E6A}" destId="{8FF96E19-885A-45F8-8A89-5D0E4C0CDA3B}" srcOrd="20" destOrd="0" presId="urn:microsoft.com/office/officeart/2005/8/layout/default"/>
    <dgm:cxn modelId="{AF4AEE67-E85C-40F3-9E12-F2B29597D5B8}" type="presParOf" srcId="{61BC95E5-75FC-443A-8DCD-09C50DF33E6A}" destId="{63B0A129-7304-4293-AD5D-383477E1E7A4}" srcOrd="21" destOrd="0" presId="urn:microsoft.com/office/officeart/2005/8/layout/default"/>
    <dgm:cxn modelId="{E5D87185-039C-4444-92BB-D36802218B83}" type="presParOf" srcId="{61BC95E5-75FC-443A-8DCD-09C50DF33E6A}" destId="{66AA46FE-A7BD-472A-BD13-BCDF5895FD01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09CD65-49A9-41A8-B440-55F2162EFCA4}">
      <dsp:nvSpPr>
        <dsp:cNvPr id="0" name=""/>
        <dsp:cNvSpPr/>
      </dsp:nvSpPr>
      <dsp:spPr>
        <a:xfrm>
          <a:off x="3486" y="369160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בעי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86" y="369160"/>
        <a:ext cx="2765925" cy="1659555"/>
      </dsp:txXfrm>
    </dsp:sp>
    <dsp:sp modelId="{782CD194-8CBB-4ED2-9297-B7CCF1F81419}">
      <dsp:nvSpPr>
        <dsp:cNvPr id="0" name=""/>
        <dsp:cNvSpPr/>
      </dsp:nvSpPr>
      <dsp:spPr>
        <a:xfrm>
          <a:off x="3046004" y="369160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3636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חצי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46004" y="369160"/>
        <a:ext cx="2765925" cy="1659555"/>
      </dsp:txXfrm>
    </dsp:sp>
    <dsp:sp modelId="{2B9868FB-602E-4D51-9562-67E3B1585670}">
      <dsp:nvSpPr>
        <dsp:cNvPr id="0" name=""/>
        <dsp:cNvSpPr/>
      </dsp:nvSpPr>
      <dsp:spPr>
        <a:xfrm>
          <a:off x="6088522" y="369160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727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מהו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88522" y="369160"/>
        <a:ext cx="2765925" cy="1659555"/>
      </dsp:txXfrm>
    </dsp:sp>
    <dsp:sp modelId="{0C7B5479-0C83-43D7-95E3-CD0152481B0E}">
      <dsp:nvSpPr>
        <dsp:cNvPr id="0" name=""/>
        <dsp:cNvSpPr/>
      </dsp:nvSpPr>
      <dsp:spPr>
        <a:xfrm>
          <a:off x="9131040" y="369160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10909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טעמא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131040" y="369160"/>
        <a:ext cx="2765925" cy="1659555"/>
      </dsp:txXfrm>
    </dsp:sp>
    <dsp:sp modelId="{A67CB098-46A0-4D1F-B174-98D3BBE84235}">
      <dsp:nvSpPr>
        <dsp:cNvPr id="0" name=""/>
        <dsp:cNvSpPr/>
      </dsp:nvSpPr>
      <dsp:spPr>
        <a:xfrm>
          <a:off x="3486" y="2305307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14545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מאי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86" y="2305307"/>
        <a:ext cx="2765925" cy="1659555"/>
      </dsp:txXfrm>
    </dsp:sp>
    <dsp:sp modelId="{4FF8C459-6799-449F-89FA-02EB61B68A31}">
      <dsp:nvSpPr>
        <dsp:cNvPr id="0" name=""/>
        <dsp:cNvSpPr/>
      </dsp:nvSpPr>
      <dsp:spPr>
        <a:xfrm>
          <a:off x="3046004" y="2305307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18182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דנפיש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46004" y="2305307"/>
        <a:ext cx="2765925" cy="1659555"/>
      </dsp:txXfrm>
    </dsp:sp>
    <dsp:sp modelId="{454B908D-668F-46CE-A32A-83B7140D2CC4}">
      <dsp:nvSpPr>
        <dsp:cNvPr id="0" name=""/>
        <dsp:cNvSpPr/>
      </dsp:nvSpPr>
      <dsp:spPr>
        <a:xfrm>
          <a:off x="6088522" y="2305307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21818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טרחייהו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88522" y="2305307"/>
        <a:ext cx="2765925" cy="1659555"/>
      </dsp:txXfrm>
    </dsp:sp>
    <dsp:sp modelId="{9652420C-B04C-4D9F-AE9C-F95CE6A53A13}">
      <dsp:nvSpPr>
        <dsp:cNvPr id="0" name=""/>
        <dsp:cNvSpPr/>
      </dsp:nvSpPr>
      <dsp:spPr>
        <a:xfrm>
          <a:off x="9131040" y="2305307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25455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להו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131040" y="2305307"/>
        <a:ext cx="2765925" cy="1659555"/>
      </dsp:txXfrm>
    </dsp:sp>
    <dsp:sp modelId="{E2197363-2DBC-4EBD-ADFC-AF3E8EDE5529}">
      <dsp:nvSpPr>
        <dsp:cNvPr id="0" name=""/>
        <dsp:cNvSpPr/>
      </dsp:nvSpPr>
      <dsp:spPr>
        <a:xfrm>
          <a:off x="3486" y="4241455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29091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דלמא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486" y="4241455"/>
        <a:ext cx="2765925" cy="1659555"/>
      </dsp:txXfrm>
    </dsp:sp>
    <dsp:sp modelId="{C03B0B70-D22A-465A-B03D-E86A27E05D9D}">
      <dsp:nvSpPr>
        <dsp:cNvPr id="0" name=""/>
        <dsp:cNvSpPr/>
      </dsp:nvSpPr>
      <dsp:spPr>
        <a:xfrm>
          <a:off x="3046004" y="4241455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3272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חשיבי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46004" y="4241455"/>
        <a:ext cx="2765925" cy="1659555"/>
      </dsp:txXfrm>
    </dsp:sp>
    <dsp:sp modelId="{8FF96E19-885A-45F8-8A89-5D0E4C0CDA3B}">
      <dsp:nvSpPr>
        <dsp:cNvPr id="0" name=""/>
        <dsp:cNvSpPr/>
      </dsp:nvSpPr>
      <dsp:spPr>
        <a:xfrm>
          <a:off x="6088522" y="4241455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36364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וכל שכן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88522" y="4241455"/>
        <a:ext cx="2765925" cy="1659555"/>
      </dsp:txXfrm>
    </dsp:sp>
    <dsp:sp modelId="{66AA46FE-A7BD-472A-BD13-BCDF5895FD01}">
      <dsp:nvSpPr>
        <dsp:cNvPr id="0" name=""/>
        <dsp:cNvSpPr/>
      </dsp:nvSpPr>
      <dsp:spPr>
        <a:xfrm>
          <a:off x="9131040" y="4241455"/>
          <a:ext cx="2765925" cy="1659555"/>
        </a:xfrm>
        <a:prstGeom prst="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7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טפי</a:t>
          </a:r>
          <a:endParaRPr lang="en-US" sz="47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131040" y="4241455"/>
        <a:ext cx="2765925" cy="16595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926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52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31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1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5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82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7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18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400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686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95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C468-7A9B-471F-9350-92F31614F012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F325A-F3AA-4F8A-B402-7DC87A9AB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524001" y="0"/>
            <a:ext cx="830687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Octagon 17"/>
          <p:cNvSpPr/>
          <p:nvPr/>
        </p:nvSpPr>
        <p:spPr>
          <a:xfrm>
            <a:off x="9467850" y="369332"/>
            <a:ext cx="2504404" cy="114359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Guttman Hodes" pitchFamily="2" charset="-79"/>
            </a:endParaRPr>
          </a:p>
        </p:txBody>
      </p:sp>
      <p:sp>
        <p:nvSpPr>
          <p:cNvPr id="19" name="Octagon 18"/>
          <p:cNvSpPr/>
          <p:nvPr/>
        </p:nvSpPr>
        <p:spPr>
          <a:xfrm>
            <a:off x="468738" y="369331"/>
            <a:ext cx="2504404" cy="114359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Guttman Hodes" pitchFamily="2" charset="-79"/>
            </a:endParaRPr>
          </a:p>
        </p:txBody>
      </p:sp>
      <p:sp>
        <p:nvSpPr>
          <p:cNvPr id="20" name="Octagon 19"/>
          <p:cNvSpPr/>
          <p:nvPr/>
        </p:nvSpPr>
        <p:spPr>
          <a:xfrm>
            <a:off x="3554167" y="369331"/>
            <a:ext cx="2504404" cy="114359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Guttman Hodes" pitchFamily="2" charset="-79"/>
            </a:endParaRPr>
          </a:p>
        </p:txBody>
      </p:sp>
      <p:sp>
        <p:nvSpPr>
          <p:cNvPr id="32" name="Octagon 31"/>
          <p:cNvSpPr/>
          <p:nvPr/>
        </p:nvSpPr>
        <p:spPr>
          <a:xfrm>
            <a:off x="6511008" y="369331"/>
            <a:ext cx="2504404" cy="114359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Guttman Hodes" pitchFamily="2" charset="-79"/>
            </a:endParaRPr>
          </a:p>
        </p:txBody>
      </p:sp>
      <p:sp>
        <p:nvSpPr>
          <p:cNvPr id="2" name="Trapezoid 1"/>
          <p:cNvSpPr/>
          <p:nvPr/>
        </p:nvSpPr>
        <p:spPr>
          <a:xfrm>
            <a:off x="344242" y="3878667"/>
            <a:ext cx="11503516" cy="1524000"/>
          </a:xfrm>
          <a:prstGeom prst="trapezoid">
            <a:avLst/>
          </a:prstGeom>
          <a:solidFill>
            <a:srgbClr val="3EFC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10491452" y="1737536"/>
            <a:ext cx="457200" cy="1905000"/>
          </a:xfrm>
          <a:prstGeom prst="downArrow">
            <a:avLst/>
          </a:prstGeom>
          <a:solidFill>
            <a:srgbClr val="3EFC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4577768" y="1737536"/>
            <a:ext cx="457200" cy="1905000"/>
          </a:xfrm>
          <a:prstGeom prst="downArrow">
            <a:avLst/>
          </a:prstGeom>
          <a:solidFill>
            <a:srgbClr val="3EFC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7534610" y="1737536"/>
            <a:ext cx="457200" cy="1905000"/>
          </a:xfrm>
          <a:prstGeom prst="downArrow">
            <a:avLst/>
          </a:prstGeom>
          <a:solidFill>
            <a:srgbClr val="3EFC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>
            <a:off x="1482144" y="1737536"/>
            <a:ext cx="457200" cy="1905000"/>
          </a:xfrm>
          <a:prstGeom prst="downArrow">
            <a:avLst/>
          </a:prstGeom>
          <a:solidFill>
            <a:srgbClr val="3EFC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Bevel 35"/>
          <p:cNvSpPr/>
          <p:nvPr/>
        </p:nvSpPr>
        <p:spPr>
          <a:xfrm>
            <a:off x="2019837" y="5624018"/>
            <a:ext cx="8152326" cy="1233982"/>
          </a:xfrm>
          <a:prstGeom prst="beve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is the connection between the mountain backgrounds in this presentation and the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גמרא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algn="ctr"/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(See last slide for answer – part 2)</a:t>
            </a: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5739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32" grpId="0" animBg="1"/>
      <p:bldP spid="2" grpId="0" animBg="1"/>
      <p:bldP spid="3" grpId="0" animBg="1"/>
      <p:bldP spid="33" grpId="0" animBg="1"/>
      <p:bldP spid="34" grpId="0" animBg="1"/>
      <p:bldP spid="35" grpId="0" animBg="1"/>
      <p:bldP spid="36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ctagon 10"/>
          <p:cNvSpPr/>
          <p:nvPr/>
        </p:nvSpPr>
        <p:spPr>
          <a:xfrm>
            <a:off x="1800896" y="184667"/>
            <a:ext cx="8590208" cy="729734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קביים בשמונה אמות מהו?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he finds 2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over 8 (x4)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what is the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דין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13" name="Octagon 12"/>
          <p:cNvSpPr/>
          <p:nvPr/>
        </p:nvSpPr>
        <p:spPr>
          <a:xfrm>
            <a:off x="2343955" y="1112683"/>
            <a:ext cx="7057621" cy="2264535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בארבע אמות טעמא מאי - משום </a:t>
            </a:r>
            <a:r>
              <a:rPr lang="he-IL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דנפיש</a:t>
            </a:r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1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קב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in 4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</a:t>
            </a:r>
            <a:r>
              <a:rPr lang="he-IL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הא"ש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because it’s a lot of 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effort,</a:t>
            </a:r>
            <a:endParaRPr lang="en-US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וכל שכן קביים בשמונה אמות, כיון </a:t>
            </a:r>
            <a:r>
              <a:rPr lang="he-IL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דנפישא</a:t>
            </a:r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טפי - </a:t>
            </a:r>
            <a:r>
              <a:rPr lang="he-IL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להו. </a:t>
            </a:r>
            <a:endParaRPr lang="en-US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surely 2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8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which is MUCH more 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effort</a:t>
            </a:r>
            <a:endParaRPr lang="en-US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 </a:t>
            </a:r>
            <a:r>
              <a:rPr lang="en-US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be </a:t>
            </a:r>
            <a:r>
              <a:rPr lang="he-IL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מפקר</a:t>
            </a: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them.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101958" y="3689762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6" y="405909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68994" y="474097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52" y="537082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88106" y="600672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126" y="469013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091744" y="5372014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2" y="6001866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931706" y="3666621"/>
          <a:ext cx="7212168" cy="31629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1"/>
                <a:gridCol w="901521"/>
                <a:gridCol w="901521"/>
                <a:gridCol w="901521"/>
                <a:gridCol w="901521"/>
                <a:gridCol w="901521"/>
                <a:gridCol w="901521"/>
                <a:gridCol w="901521"/>
              </a:tblGrid>
              <a:tr h="569701">
                <a:tc gridSpan="8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2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dirty="0" smtClean="0"/>
                        <a:t> in 8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27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317" y="405408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230935" y="473596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193" y="536581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250047" y="600171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067" y="468512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6953685" y="5367004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943" y="5996856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6993833" y="4102303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645" y="404924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8811263" y="4731124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521" y="5360976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8830375" y="599688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395" y="468029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0534013" y="536216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271" y="5992020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0574161" y="4097467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131892" y="4107313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10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37" y="0"/>
            <a:ext cx="11548525" cy="73970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62868" y="5182807"/>
            <a:ext cx="2666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Bother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9" name="Plaque 8"/>
          <p:cNvSpPr/>
          <p:nvPr/>
        </p:nvSpPr>
        <p:spPr>
          <a:xfrm>
            <a:off x="4514850" y="337066"/>
            <a:ext cx="3390899" cy="13393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2 </a:t>
            </a:r>
            <a:r>
              <a:rPr lang="he-IL" sz="2800" b="1" dirty="0" smtClean="0">
                <a:solidFill>
                  <a:srgbClr val="FFFF00"/>
                </a:solidFill>
              </a:rPr>
              <a:t>קב</a:t>
            </a:r>
            <a:r>
              <a:rPr lang="en-US" sz="2800" b="1" dirty="0" smtClean="0">
                <a:solidFill>
                  <a:srgbClr val="FFFF00"/>
                </a:solidFill>
              </a:rPr>
              <a:t> in 8 </a:t>
            </a:r>
            <a:r>
              <a:rPr lang="he-IL" sz="2800" b="1" dirty="0" smtClean="0">
                <a:solidFill>
                  <a:srgbClr val="FFFF00"/>
                </a:solidFill>
              </a:rPr>
              <a:t>אמות</a:t>
            </a:r>
            <a:r>
              <a:rPr lang="en-US" sz="28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 more </a:t>
            </a:r>
            <a:r>
              <a:rPr lang="en-US" sz="2800" b="1" dirty="0" smtClean="0">
                <a:solidFill>
                  <a:srgbClr val="FFFF00"/>
                </a:solidFill>
              </a:rPr>
              <a:t>bother=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algn="ctr"/>
            <a:r>
              <a:rPr lang="en-US" sz="2800" b="1" u="sng" dirty="0" smtClean="0">
                <a:solidFill>
                  <a:srgbClr val="FFFF00"/>
                </a:solidFill>
              </a:rPr>
              <a:t>will</a:t>
            </a:r>
            <a:r>
              <a:rPr lang="en-US" sz="2800" b="1" dirty="0" smtClean="0">
                <a:solidFill>
                  <a:srgbClr val="FFFF00"/>
                </a:solidFill>
              </a:rPr>
              <a:t> make </a:t>
            </a:r>
            <a:r>
              <a:rPr lang="he-IL" sz="2800" b="1" dirty="0" smtClean="0">
                <a:solidFill>
                  <a:srgbClr val="FFFF00"/>
                </a:solidFill>
              </a:rPr>
              <a:t>הפקר</a:t>
            </a:r>
            <a:endParaRPr lang="en-US" sz="28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9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ctagon 12"/>
          <p:cNvSpPr/>
          <p:nvPr/>
        </p:nvSpPr>
        <p:spPr>
          <a:xfrm>
            <a:off x="2728784" y="334494"/>
            <a:ext cx="6731357" cy="2560782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או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דלמא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: </a:t>
            </a: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משום דלא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חשיבי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en-US" sz="12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perhaps, 1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</a:t>
            </a:r>
            <a:r>
              <a:rPr lang="he-IL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הא"ש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because it is not valuable,</a:t>
            </a:r>
          </a:p>
          <a:p>
            <a:pPr algn="ctr"/>
            <a:endParaRPr lang="he-IL" sz="1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וקביים בשמונה אמות כיון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דחשיבי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- לא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להו.</a:t>
            </a:r>
            <a:endParaRPr lang="en-US" sz="20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But 2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8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valuable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he will </a:t>
            </a:r>
            <a:r>
              <a:rPr lang="en-US" sz="20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make it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הפקר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101958" y="3689762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6" y="405909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68994" y="474097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52" y="537082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88106" y="600672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126" y="469013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091744" y="5372014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2" y="6001866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6" name="Table 25"/>
          <p:cNvGraphicFramePr>
            <a:graphicFrameLocks noGrp="1"/>
          </p:cNvGraphicFramePr>
          <p:nvPr>
            <p:extLst/>
          </p:nvPr>
        </p:nvGraphicFramePr>
        <p:xfrm>
          <a:off x="4931706" y="3666621"/>
          <a:ext cx="7212168" cy="31629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1"/>
                <a:gridCol w="901521"/>
                <a:gridCol w="901521"/>
                <a:gridCol w="901521"/>
                <a:gridCol w="901521"/>
                <a:gridCol w="901521"/>
                <a:gridCol w="901521"/>
                <a:gridCol w="901521"/>
              </a:tblGrid>
              <a:tr h="569701">
                <a:tc gridSpan="8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2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dirty="0" smtClean="0"/>
                        <a:t> in 8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5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27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317" y="405408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230935" y="473596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193" y="536581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250047" y="600171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067" y="468512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6953685" y="5367004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943" y="5996856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6993833" y="4102303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645" y="404924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8811263" y="4731124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521" y="5360976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8830375" y="599688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395" y="468029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0534013" y="536216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271" y="5992020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0574161" y="4097467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131892" y="4107313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53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37" y="0"/>
            <a:ext cx="11548525" cy="73970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7539" y="5182807"/>
            <a:ext cx="2461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VALUE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9" name="Plaque 8"/>
          <p:cNvSpPr/>
          <p:nvPr/>
        </p:nvSpPr>
        <p:spPr>
          <a:xfrm>
            <a:off x="4514850" y="337066"/>
            <a:ext cx="3390899" cy="13393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2 </a:t>
            </a:r>
            <a:r>
              <a:rPr lang="he-IL" sz="2800" b="1" dirty="0" smtClean="0">
                <a:solidFill>
                  <a:srgbClr val="FFFF00"/>
                </a:solidFill>
              </a:rPr>
              <a:t>קב</a:t>
            </a:r>
            <a:r>
              <a:rPr lang="en-US" sz="2800" b="1" dirty="0" smtClean="0">
                <a:solidFill>
                  <a:srgbClr val="FFFF00"/>
                </a:solidFill>
              </a:rPr>
              <a:t> in 8 </a:t>
            </a:r>
            <a:r>
              <a:rPr lang="he-IL" sz="2800" b="1" dirty="0" smtClean="0">
                <a:solidFill>
                  <a:srgbClr val="FFFF00"/>
                </a:solidFill>
              </a:rPr>
              <a:t>אמות</a:t>
            </a:r>
            <a:r>
              <a:rPr lang="en-US" sz="28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 more value = </a:t>
            </a:r>
          </a:p>
          <a:p>
            <a:pPr algn="ctr"/>
            <a:r>
              <a:rPr lang="en-US" sz="2800" b="1" u="sng" dirty="0" smtClean="0">
                <a:solidFill>
                  <a:srgbClr val="FFFF00"/>
                </a:solidFill>
              </a:rPr>
              <a:t>won’t</a:t>
            </a:r>
            <a:r>
              <a:rPr lang="en-US" sz="2800" b="1" dirty="0" smtClean="0">
                <a:solidFill>
                  <a:srgbClr val="FFFF00"/>
                </a:solidFill>
              </a:rPr>
              <a:t> make </a:t>
            </a:r>
            <a:r>
              <a:rPr lang="he-IL" sz="2800" b="1" dirty="0" smtClean="0">
                <a:solidFill>
                  <a:srgbClr val="FFFF00"/>
                </a:solidFill>
              </a:rPr>
              <a:t>הפקר</a:t>
            </a:r>
            <a:endParaRPr lang="en-US" sz="28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37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726" y="-191069"/>
            <a:ext cx="5735116" cy="77320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5" y="27296"/>
            <a:ext cx="5890675" cy="739708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6077754" y="0"/>
            <a:ext cx="0" cy="6858000"/>
          </a:xfrm>
          <a:prstGeom prst="line">
            <a:avLst/>
          </a:prstGeom>
          <a:ln w="476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27354" y="5339612"/>
            <a:ext cx="1716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VALUE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51509" y="5339612"/>
            <a:ext cx="187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Bother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Plaque 10"/>
          <p:cNvSpPr/>
          <p:nvPr/>
        </p:nvSpPr>
        <p:spPr>
          <a:xfrm>
            <a:off x="1587040" y="184666"/>
            <a:ext cx="3023060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2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in 8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more value 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won’t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לא יגע בו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sp>
        <p:nvSpPr>
          <p:cNvPr id="12" name="Plaque 11"/>
          <p:cNvSpPr/>
          <p:nvPr/>
        </p:nvSpPr>
        <p:spPr>
          <a:xfrm>
            <a:off x="7816595" y="184667"/>
            <a:ext cx="3022855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2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in 8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more </a:t>
            </a:r>
            <a:r>
              <a:rPr lang="en-US" sz="2000" b="1" dirty="0" smtClean="0">
                <a:solidFill>
                  <a:srgbClr val="FFFF00"/>
                </a:solidFill>
              </a:rPr>
              <a:t>effort </a:t>
            </a:r>
            <a:r>
              <a:rPr lang="en-US" sz="2000" b="1" dirty="0" smtClean="0">
                <a:solidFill>
                  <a:srgbClr val="FFFF00"/>
                </a:solidFill>
              </a:rPr>
              <a:t>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will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הרי אלו שלו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99" y="4399529"/>
            <a:ext cx="2755309" cy="275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34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0"/>
            <a:ext cx="12446000" cy="74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6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ctagon 10"/>
          <p:cNvSpPr/>
          <p:nvPr/>
        </p:nvSpPr>
        <p:spPr>
          <a:xfrm>
            <a:off x="752475" y="527997"/>
            <a:ext cx="10687049" cy="58293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>
                <a:cs typeface="Guttman Hodes" pitchFamily="2" charset="-79"/>
              </a:rPr>
              <a:t>קביים בשמונה אמות מהו</a:t>
            </a:r>
            <a:r>
              <a:rPr lang="he-IL" sz="3200" b="1" dirty="0" smtClean="0">
                <a:cs typeface="Guttman Hodes" pitchFamily="2" charset="-79"/>
              </a:rPr>
              <a:t>?</a:t>
            </a:r>
          </a:p>
          <a:p>
            <a:pPr algn="ctr"/>
            <a:endParaRPr lang="he-IL" sz="3200" b="1" dirty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 </a:t>
            </a:r>
            <a:r>
              <a:rPr lang="he-IL" sz="3200" b="1" dirty="0">
                <a:cs typeface="Guttman Hodes" pitchFamily="2" charset="-79"/>
              </a:rPr>
              <a:t>קב בארבע אמות טעמא מאי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משום </a:t>
            </a:r>
            <a:r>
              <a:rPr lang="he-IL" sz="3200" b="1" dirty="0" err="1">
                <a:cs typeface="Guttman Hodes" pitchFamily="2" charset="-79"/>
              </a:rPr>
              <a:t>דנפיש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err="1">
                <a:cs typeface="Guttman Hodes" pitchFamily="2" charset="-79"/>
              </a:rPr>
              <a:t>טרחייהו</a:t>
            </a:r>
            <a:r>
              <a:rPr lang="he-IL" sz="3200" b="1" dirty="0">
                <a:cs typeface="Guttman Hodes" pitchFamily="2" charset="-79"/>
              </a:rPr>
              <a:t>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וכל </a:t>
            </a:r>
            <a:r>
              <a:rPr lang="he-IL" sz="3200" b="1" dirty="0">
                <a:cs typeface="Guttman Hodes" pitchFamily="2" charset="-79"/>
              </a:rPr>
              <a:t>שכן קביים בשמונה אמות,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כיון </a:t>
            </a:r>
            <a:r>
              <a:rPr lang="he-IL" sz="3200" b="1" dirty="0" err="1">
                <a:cs typeface="Guttman Hodes" pitchFamily="2" charset="-79"/>
              </a:rPr>
              <a:t>דנפישא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err="1">
                <a:cs typeface="Guttman Hodes" pitchFamily="2" charset="-79"/>
              </a:rPr>
              <a:t>טרחייהו</a:t>
            </a:r>
            <a:r>
              <a:rPr lang="he-IL" sz="3200" b="1" dirty="0">
                <a:cs typeface="Guttman Hodes" pitchFamily="2" charset="-79"/>
              </a:rPr>
              <a:t> טפי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err="1" smtClean="0">
                <a:cs typeface="Guttman Hodes" pitchFamily="2" charset="-79"/>
              </a:rPr>
              <a:t>מפקר</a:t>
            </a:r>
            <a:r>
              <a:rPr lang="he-IL" sz="3200" b="1" dirty="0" smtClean="0">
                <a:cs typeface="Guttman Hodes" pitchFamily="2" charset="-79"/>
              </a:rPr>
              <a:t> </a:t>
            </a:r>
            <a:r>
              <a:rPr lang="he-IL" sz="3200" b="1" dirty="0">
                <a:cs typeface="Guttman Hodes" pitchFamily="2" charset="-79"/>
              </a:rPr>
              <a:t>להו.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endParaRPr lang="he-IL" sz="3200" b="1" dirty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או </a:t>
            </a:r>
            <a:r>
              <a:rPr lang="he-IL" sz="3200" b="1" dirty="0" err="1">
                <a:cs typeface="Guttman Hodes" pitchFamily="2" charset="-79"/>
              </a:rPr>
              <a:t>דלמא</a:t>
            </a:r>
            <a:r>
              <a:rPr lang="he-IL" sz="3200" b="1" dirty="0">
                <a:cs typeface="Guttman Hodes" pitchFamily="2" charset="-79"/>
              </a:rPr>
              <a:t>: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משום </a:t>
            </a:r>
            <a:r>
              <a:rPr lang="he-IL" sz="3200" b="1" dirty="0">
                <a:cs typeface="Guttman Hodes" pitchFamily="2" charset="-79"/>
              </a:rPr>
              <a:t>דלא </a:t>
            </a:r>
            <a:r>
              <a:rPr lang="he-IL" sz="3200" b="1" dirty="0" err="1">
                <a:cs typeface="Guttman Hodes" pitchFamily="2" charset="-79"/>
              </a:rPr>
              <a:t>חשיבי</a:t>
            </a:r>
            <a:r>
              <a:rPr lang="he-IL" sz="3200" b="1" dirty="0">
                <a:cs typeface="Guttman Hodes" pitchFamily="2" charset="-79"/>
              </a:rPr>
              <a:t>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וקביים </a:t>
            </a:r>
            <a:r>
              <a:rPr lang="he-IL" sz="3200" b="1" dirty="0">
                <a:cs typeface="Guttman Hodes" pitchFamily="2" charset="-79"/>
              </a:rPr>
              <a:t>בשמונה אמות כיון </a:t>
            </a:r>
            <a:r>
              <a:rPr lang="he-IL" sz="3200" b="1" dirty="0" err="1">
                <a:cs typeface="Guttman Hodes" pitchFamily="2" charset="-79"/>
              </a:rPr>
              <a:t>דחשיבי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לא </a:t>
            </a:r>
            <a:r>
              <a:rPr lang="he-IL" sz="3200" b="1" dirty="0" err="1">
                <a:cs typeface="Guttman Hodes" pitchFamily="2" charset="-79"/>
              </a:rPr>
              <a:t>מפקר</a:t>
            </a:r>
            <a:r>
              <a:rPr lang="he-IL" sz="3200" b="1" dirty="0">
                <a:cs typeface="Guttman Hodes" pitchFamily="2" charset="-79"/>
              </a:rPr>
              <a:t> להו.</a:t>
            </a:r>
            <a:endParaRPr lang="en-US" sz="32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6675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ages3.alphacoders.com/237/237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38504489"/>
              </p:ext>
            </p:extLst>
          </p:nvPr>
        </p:nvGraphicFramePr>
        <p:xfrm>
          <a:off x="159027" y="307561"/>
          <a:ext cx="11900452" cy="6270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212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609CD65-49A9-41A8-B440-55F2162EF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graphicEl>
                                              <a:dgm id="{6609CD65-49A9-41A8-B440-55F2162EF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6609CD65-49A9-41A8-B440-55F2162EF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6609CD65-49A9-41A8-B440-55F2162EFC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graphicEl>
                                              <a:dgm id="{6609CD65-49A9-41A8-B440-55F2162EFC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2CD194-8CBB-4ED2-9297-B7CCF1F81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782CD194-8CBB-4ED2-9297-B7CCF1F81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graphicEl>
                                              <a:dgm id="{782CD194-8CBB-4ED2-9297-B7CCF1F81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graphicEl>
                                              <a:dgm id="{782CD194-8CBB-4ED2-9297-B7CCF1F814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graphicEl>
                                              <a:dgm id="{782CD194-8CBB-4ED2-9297-B7CCF1F814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9868FB-602E-4D51-9562-67E3B1585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2B9868FB-602E-4D51-9562-67E3B1585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graphicEl>
                                              <a:dgm id="{2B9868FB-602E-4D51-9562-67E3B1585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graphicEl>
                                              <a:dgm id="{2B9868FB-602E-4D51-9562-67E3B15856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graphicEl>
                                              <a:dgm id="{2B9868FB-602E-4D51-9562-67E3B15856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7B5479-0C83-43D7-95E3-CD0152481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graphicEl>
                                              <a:dgm id="{0C7B5479-0C83-43D7-95E3-CD0152481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graphicEl>
                                              <a:dgm id="{0C7B5479-0C83-43D7-95E3-CD0152481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graphicEl>
                                              <a:dgm id="{0C7B5479-0C83-43D7-95E3-CD0152481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graphicEl>
                                              <a:dgm id="{0C7B5479-0C83-43D7-95E3-CD0152481B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67CB098-46A0-4D1F-B174-98D3BBE842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graphicEl>
                                              <a:dgm id="{A67CB098-46A0-4D1F-B174-98D3BBE842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graphicEl>
                                              <a:dgm id="{A67CB098-46A0-4D1F-B174-98D3BBE842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graphicEl>
                                              <a:dgm id="{A67CB098-46A0-4D1F-B174-98D3BBE842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graphicEl>
                                              <a:dgm id="{A67CB098-46A0-4D1F-B174-98D3BBE842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F8C459-6799-449F-89FA-02EB61B68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graphicEl>
                                              <a:dgm id="{4FF8C459-6799-449F-89FA-02EB61B68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graphicEl>
                                              <a:dgm id="{4FF8C459-6799-449F-89FA-02EB61B68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graphicEl>
                                              <a:dgm id="{4FF8C459-6799-449F-89FA-02EB61B68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graphicEl>
                                              <a:dgm id="{4FF8C459-6799-449F-89FA-02EB61B68A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54B908D-668F-46CE-A32A-83B7140D2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graphicEl>
                                              <a:dgm id="{454B908D-668F-46CE-A32A-83B7140D2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graphicEl>
                                              <a:dgm id="{454B908D-668F-46CE-A32A-83B7140D2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graphicEl>
                                              <a:dgm id="{454B908D-668F-46CE-A32A-83B7140D2C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graphicEl>
                                              <a:dgm id="{454B908D-668F-46CE-A32A-83B7140D2C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52420C-B04C-4D9F-AE9C-F95CE6A53A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graphicEl>
                                              <a:dgm id="{9652420C-B04C-4D9F-AE9C-F95CE6A53A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graphicEl>
                                              <a:dgm id="{9652420C-B04C-4D9F-AE9C-F95CE6A53A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graphicEl>
                                              <a:dgm id="{9652420C-B04C-4D9F-AE9C-F95CE6A53A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>
                                            <p:graphicEl>
                                              <a:dgm id="{9652420C-B04C-4D9F-AE9C-F95CE6A53A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2197363-2DBC-4EBD-ADFC-AF3E8EDE5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graphicEl>
                                              <a:dgm id="{E2197363-2DBC-4EBD-ADFC-AF3E8EDE5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graphicEl>
                                              <a:dgm id="{E2197363-2DBC-4EBD-ADFC-AF3E8EDE5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graphicEl>
                                              <a:dgm id="{E2197363-2DBC-4EBD-ADFC-AF3E8EDE55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>
                                            <p:graphicEl>
                                              <a:dgm id="{E2197363-2DBC-4EBD-ADFC-AF3E8EDE55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3B0B70-D22A-465A-B03D-E86A27E05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graphicEl>
                                              <a:dgm id="{C03B0B70-D22A-465A-B03D-E86A27E05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graphicEl>
                                              <a:dgm id="{C03B0B70-D22A-465A-B03D-E86A27E05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>
                                            <p:graphicEl>
                                              <a:dgm id="{C03B0B70-D22A-465A-B03D-E86A27E05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>
                                            <p:graphicEl>
                                              <a:dgm id="{C03B0B70-D22A-465A-B03D-E86A27E05D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FF96E19-885A-45F8-8A89-5D0E4C0CD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>
                                            <p:graphicEl>
                                              <a:dgm id="{8FF96E19-885A-45F8-8A89-5D0E4C0CD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>
                                            <p:graphicEl>
                                              <a:dgm id="{8FF96E19-885A-45F8-8A89-5D0E4C0CD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>
                                            <p:graphicEl>
                                              <a:dgm id="{8FF96E19-885A-45F8-8A89-5D0E4C0CDA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>
                                            <p:graphicEl>
                                              <a:dgm id="{8FF96E19-885A-45F8-8A89-5D0E4C0CDA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6AA46FE-A7BD-472A-BD13-BCDF5895FD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>
                                            <p:graphicEl>
                                              <a:dgm id="{66AA46FE-A7BD-472A-BD13-BCDF5895FD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">
                                            <p:graphicEl>
                                              <a:dgm id="{66AA46FE-A7BD-472A-BD13-BCDF5895FD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">
                                            <p:graphicEl>
                                              <a:dgm id="{66AA46FE-A7BD-472A-BD13-BCDF5895FD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">
                                            <p:graphicEl>
                                              <a:dgm id="{66AA46FE-A7BD-472A-BD13-BCDF5895FD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524001" y="0"/>
            <a:ext cx="830687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6" t="13944" r="13443" b="-2501"/>
          <a:stretch/>
        </p:blipFill>
        <p:spPr>
          <a:xfrm>
            <a:off x="3627120" y="3315672"/>
            <a:ext cx="5394960" cy="4389120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2287989" y="2410350"/>
            <a:ext cx="2225173" cy="2937874"/>
            <a:chOff x="763988" y="914400"/>
            <a:chExt cx="2225173" cy="2937874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73" t="-2581" r="73381" b="61142"/>
            <a:stretch/>
          </p:blipFill>
          <p:spPr>
            <a:xfrm>
              <a:off x="1005839" y="914400"/>
              <a:ext cx="1712843" cy="219456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" t="18795" r="70994" b="46003"/>
            <a:stretch/>
          </p:blipFill>
          <p:spPr>
            <a:xfrm>
              <a:off x="763988" y="2164212"/>
              <a:ext cx="2225173" cy="1688062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164202" y="1676400"/>
              <a:ext cx="12917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Arial Black" pitchFamily="34" charset="0"/>
                </a:rPr>
                <a:t>VALUE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467600" y="2546814"/>
            <a:ext cx="2560320" cy="2647950"/>
            <a:chOff x="5943600" y="1050864"/>
            <a:chExt cx="2560320" cy="264795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19" t="-2" r="3122" b="60288"/>
            <a:stretch/>
          </p:blipFill>
          <p:spPr>
            <a:xfrm>
              <a:off x="5943600" y="1050864"/>
              <a:ext cx="2560320" cy="210312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006" t="21998" r="-7" b="49201"/>
            <a:stretch/>
          </p:blipFill>
          <p:spPr>
            <a:xfrm>
              <a:off x="6211824" y="2317672"/>
              <a:ext cx="2225173" cy="1381142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629399" y="1609917"/>
              <a:ext cx="136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Arial Black" pitchFamily="34" charset="0"/>
                </a:rPr>
                <a:t>Bother</a:t>
              </a:r>
              <a:endParaRPr lang="en-US" sz="20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515669" y="3736892"/>
            <a:ext cx="5217646" cy="2102458"/>
            <a:chOff x="1991669" y="2240942"/>
            <a:chExt cx="5217646" cy="210245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02" t="20404" r="15995" b="44398"/>
            <a:stretch/>
          </p:blipFill>
          <p:spPr>
            <a:xfrm>
              <a:off x="1991669" y="2240942"/>
              <a:ext cx="5217646" cy="1688062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3657600" y="2240942"/>
              <a:ext cx="1981200" cy="21024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Bevel 16"/>
          <p:cNvSpPr/>
          <p:nvPr/>
        </p:nvSpPr>
        <p:spPr>
          <a:xfrm>
            <a:off x="1569081" y="60943"/>
            <a:ext cx="9146146" cy="2674444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גמרא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stated: 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a person finds 1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grain over 4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a threshing house he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keep it,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because the value does not outweigh the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bother.</a:t>
            </a:r>
            <a:endParaRPr lang="en-US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רב ירמיה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now asks 4 questions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comparing value to bother.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6535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82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8492E-6 L 0.01146 0.0858 " pathEditMode="fixed" rAng="0" ptsTypes="AA">
                                      <p:cBhvr>
                                        <p:cTn id="84" dur="1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427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518E-6 L -0.00833 -0.09066 " pathEditMode="fixed" rAng="0" ptsTypes="AA">
                                      <p:cBhvr>
                                        <p:cTn id="86" dur="1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453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500000">
                                      <p:cBhvr>
                                        <p:cTn id="88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1146 0.0858 L 0.00312 -0.06961 " pathEditMode="fixed" rAng="0" ptsTypes="AA">
                                      <p:cBhvr>
                                        <p:cTn id="90" dur="1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777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833 -0.09066 L -0.00833 0.06475 " pathEditMode="fixed" rAng="0" ptsTypes="AA">
                                      <p:cBhvr>
                                        <p:cTn id="92" dur="1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-1200000">
                                      <p:cBhvr>
                                        <p:cTn id="94" dur="1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42" presetClass="pat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0312 -0.06961 L 0.01146 0.0525 " pathEditMode="fixed" rAng="0" ptsTypes="AA">
                                      <p:cBhvr>
                                        <p:cTn id="96" dur="1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10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0833 0.06475 L -0.00833 -0.06846 " pathEditMode="fixed" rAng="0" ptsTypes="AA">
                                      <p:cBhvr>
                                        <p:cTn id="98" dur="1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900000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1146 0.0525 L 0.01146 -0.03631 " pathEditMode="fixed" rAng="0" ptsTypes="AA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833 -0.06846 L 0 0.0222 " pathEditMode="fixed" rAng="0" ptsTypes="AA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453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Rot by="-300000">
                                      <p:cBhvr>
                                        <p:cTn id="106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42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1146 -0.03631 L 0.00312 -0.003 " pathEditMode="relative" rAng="0" ptsTypes="AA">
                                      <p:cBhvr>
                                        <p:cTn id="108" dur="1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66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.02035 L 0 -0.00185 " pathEditMode="relative" rAng="0" ptsTypes="AA">
                                      <p:cBhvr>
                                        <p:cTn id="110" dur="1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Octagon 1"/>
          <p:cNvSpPr/>
          <p:nvPr/>
        </p:nvSpPr>
        <p:spPr>
          <a:xfrm>
            <a:off x="1800896" y="0"/>
            <a:ext cx="8590208" cy="114359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e-IL" sz="2400" b="1" i="0" u="sng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endParaRPr lang="he-IL" sz="2400" b="1" u="sng" dirty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400" b="1" i="0" u="sng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בעי רבי ירמיה: </a:t>
            </a:r>
          </a:p>
          <a:p>
            <a:pPr algn="ctr"/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חצי קב בשתי אמות מהו?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he finds a ½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over 2 (x4)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what is the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דין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algn="ctr"/>
            <a:endParaRPr lang="he-IL" sz="1050" b="1" i="0" u="none" strike="noStrike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he-IL" b="1" i="0" u="none" strike="noStrike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b="1" dirty="0">
              <a:cs typeface="Guttman Hodes" pitchFamily="2" charset="-79"/>
            </a:endParaRPr>
          </a:p>
        </p:txBody>
      </p:sp>
      <p:sp>
        <p:nvSpPr>
          <p:cNvPr id="7" name="Octagon 6"/>
          <p:cNvSpPr/>
          <p:nvPr/>
        </p:nvSpPr>
        <p:spPr>
          <a:xfrm>
            <a:off x="752474" y="1358517"/>
            <a:ext cx="10687049" cy="2264535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בארבע אמות טעמא מאי - משום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דנפיש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</a:t>
            </a:r>
            <a:r>
              <a:rPr lang="he-IL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הא"ש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because it’s 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takes a 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lot of </a:t>
            </a:r>
            <a:r>
              <a:rPr lang="en-US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effort,not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worth the bother</a:t>
            </a:r>
            <a:endParaRPr lang="en-US" sz="20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חצי קב בשתי אמות כיון דלא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נפיש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endParaRPr lang="he-IL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- לא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להו.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But ½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2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not such 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big effort,</a:t>
            </a:r>
            <a:endParaRPr lang="en-US" sz="20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 he wont be </a:t>
            </a:r>
            <a:r>
              <a:rPr lang="he-IL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מפקר</a:t>
            </a: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them.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7156054" y="4239260"/>
          <a:ext cx="3606084" cy="18416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1"/>
                <a:gridCol w="901521"/>
                <a:gridCol w="901521"/>
                <a:gridCol w="901521"/>
              </a:tblGrid>
              <a:tr h="615183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½</a:t>
                      </a:r>
                      <a:r>
                        <a:rPr lang="en-US" sz="3200" b="1" baseline="0" dirty="0" smtClean="0"/>
                        <a:t> </a:t>
                      </a:r>
                      <a:r>
                        <a:rPr lang="he-IL" sz="3200" b="1" baseline="0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2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32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32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04" y="466050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7461722" y="529086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854" y="526579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9224620" y="4708727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1524000" y="3663868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dirty="0" smtClean="0"/>
                        <a:t> in 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198" y="3951493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791036" y="471507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94" y="534492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810148" y="5980832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168" y="466424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513786" y="534612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044" y="597597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553934" y="4081419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3432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1" y="0"/>
            <a:ext cx="11527841" cy="786111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903109" y="5589399"/>
            <a:ext cx="25394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Bother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44" name="Plaque 43"/>
          <p:cNvSpPr/>
          <p:nvPr/>
        </p:nvSpPr>
        <p:spPr>
          <a:xfrm>
            <a:off x="4800600" y="209550"/>
            <a:ext cx="2959269" cy="18346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½ </a:t>
            </a:r>
            <a:r>
              <a:rPr lang="he-IL" sz="2400" b="1" dirty="0" smtClean="0">
                <a:solidFill>
                  <a:srgbClr val="FFFF00"/>
                </a:solidFill>
              </a:rPr>
              <a:t>קב</a:t>
            </a:r>
            <a:r>
              <a:rPr lang="en-US" sz="2400" b="1" dirty="0" smtClean="0">
                <a:solidFill>
                  <a:srgbClr val="FFFF00"/>
                </a:solidFill>
              </a:rPr>
              <a:t> in 2 </a:t>
            </a:r>
            <a:r>
              <a:rPr lang="he-IL" sz="2400" b="1" dirty="0" smtClean="0">
                <a:solidFill>
                  <a:srgbClr val="FFFF00"/>
                </a:solidFill>
              </a:rPr>
              <a:t>אמות</a:t>
            </a:r>
            <a:r>
              <a:rPr lang="en-US" sz="24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less </a:t>
            </a:r>
            <a:r>
              <a:rPr lang="en-US" sz="2400" b="1" dirty="0" smtClean="0">
                <a:solidFill>
                  <a:srgbClr val="FFFF00"/>
                </a:solidFill>
              </a:rPr>
              <a:t>effort </a:t>
            </a:r>
            <a:r>
              <a:rPr lang="en-US" sz="2400" b="1" dirty="0" smtClean="0">
                <a:solidFill>
                  <a:srgbClr val="FFFF00"/>
                </a:solidFill>
              </a:rPr>
              <a:t>= </a:t>
            </a:r>
          </a:p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won’t</a:t>
            </a:r>
            <a:r>
              <a:rPr lang="en-US" sz="2400" b="1" dirty="0" smtClean="0">
                <a:solidFill>
                  <a:srgbClr val="FFFF00"/>
                </a:solidFill>
              </a:rPr>
              <a:t> make </a:t>
            </a:r>
            <a:r>
              <a:rPr lang="he-IL" sz="2400" b="1" dirty="0" smtClean="0">
                <a:solidFill>
                  <a:srgbClr val="FFFF00"/>
                </a:solidFill>
              </a:rPr>
              <a:t>הפקר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9292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Octagon 6"/>
          <p:cNvSpPr/>
          <p:nvPr/>
        </p:nvSpPr>
        <p:spPr>
          <a:xfrm>
            <a:off x="752474" y="460666"/>
            <a:ext cx="10687049" cy="246678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או </a:t>
            </a:r>
            <a:r>
              <a:rPr lang="he-IL" sz="24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דלמא</a:t>
            </a:r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: </a:t>
            </a:r>
          </a:p>
          <a:p>
            <a:pPr algn="ctr"/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משום דלא </a:t>
            </a:r>
            <a:r>
              <a:rPr lang="he-IL" sz="24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חשיבי</a:t>
            </a:r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</a:p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perhaps, 1 </a:t>
            </a:r>
            <a:r>
              <a:rPr lang="he-IL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4 </a:t>
            </a:r>
            <a:r>
              <a:rPr lang="he-IL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</a:t>
            </a:r>
            <a:r>
              <a:rPr lang="he-IL" sz="22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הא"ש</a:t>
            </a:r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because it is not valuable,</a:t>
            </a:r>
          </a:p>
          <a:p>
            <a:pPr algn="ctr"/>
            <a:endParaRPr lang="en-US" sz="22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וחצי קב בשתי אמות, כיון דלא </a:t>
            </a:r>
            <a:r>
              <a:rPr lang="he-IL" sz="24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חשיבי</a:t>
            </a:r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- </a:t>
            </a:r>
            <a:r>
              <a:rPr lang="he-IL" sz="24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להו.</a:t>
            </a:r>
            <a:endParaRPr lang="en-US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½ </a:t>
            </a:r>
            <a:r>
              <a:rPr lang="he-IL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2 </a:t>
            </a:r>
            <a:r>
              <a:rPr lang="he-IL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since it is (definitely) not valuable </a:t>
            </a:r>
          </a:p>
          <a:p>
            <a:pPr algn="ctr"/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 will surely make it </a:t>
            </a:r>
            <a:r>
              <a:rPr lang="he-IL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הפקר</a:t>
            </a:r>
            <a:r>
              <a:rPr lang="en-US" sz="2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7156054" y="4239260"/>
          <a:ext cx="3606084" cy="18416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1"/>
                <a:gridCol w="901521"/>
                <a:gridCol w="901521"/>
                <a:gridCol w="901521"/>
              </a:tblGrid>
              <a:tr h="615183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½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dirty="0" smtClean="0"/>
                        <a:t> in 2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32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132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04" y="466050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7461722" y="529086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854" y="526579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9224620" y="4708727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1524000" y="3663868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dirty="0" smtClean="0"/>
                        <a:t> in 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198" y="3951493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791036" y="471507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94" y="534492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810148" y="5980832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168" y="466424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513786" y="5346120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044" y="597597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553934" y="4081419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9631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1" y="0"/>
            <a:ext cx="11527841" cy="786111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44238" y="5589399"/>
            <a:ext cx="2298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VALUE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44" name="Plaque 43"/>
          <p:cNvSpPr/>
          <p:nvPr/>
        </p:nvSpPr>
        <p:spPr>
          <a:xfrm>
            <a:off x="4903109" y="209550"/>
            <a:ext cx="2780560" cy="18346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½ </a:t>
            </a:r>
            <a:r>
              <a:rPr lang="he-IL" sz="2400" b="1" dirty="0" smtClean="0">
                <a:solidFill>
                  <a:srgbClr val="FFFF00"/>
                </a:solidFill>
              </a:rPr>
              <a:t>קב</a:t>
            </a:r>
            <a:r>
              <a:rPr lang="en-US" sz="2400" b="1" dirty="0" smtClean="0">
                <a:solidFill>
                  <a:srgbClr val="FFFF00"/>
                </a:solidFill>
              </a:rPr>
              <a:t> in 2 </a:t>
            </a:r>
            <a:r>
              <a:rPr lang="he-IL" sz="2400" b="1" dirty="0" smtClean="0">
                <a:solidFill>
                  <a:srgbClr val="FFFF00"/>
                </a:solidFill>
              </a:rPr>
              <a:t>אמות</a:t>
            </a:r>
            <a:r>
              <a:rPr lang="en-US" sz="24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less value = </a:t>
            </a:r>
          </a:p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will</a:t>
            </a:r>
            <a:r>
              <a:rPr lang="en-US" sz="2400" b="1" dirty="0" smtClean="0">
                <a:solidFill>
                  <a:srgbClr val="FFFF00"/>
                </a:solidFill>
              </a:rPr>
              <a:t> make </a:t>
            </a:r>
            <a:r>
              <a:rPr lang="he-IL" sz="2400" b="1" dirty="0" smtClean="0">
                <a:solidFill>
                  <a:srgbClr val="FFFF00"/>
                </a:solidFill>
              </a:rPr>
              <a:t>הפקר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2209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09" y="0"/>
            <a:ext cx="5730485" cy="786111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889" y="14775"/>
            <a:ext cx="5627110" cy="7861109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6130393" y="0"/>
            <a:ext cx="0" cy="6858000"/>
          </a:xfrm>
          <a:prstGeom prst="line">
            <a:avLst/>
          </a:prstGeom>
          <a:ln w="476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56922" y="5646549"/>
            <a:ext cx="1716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VALUE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330634" y="5722879"/>
            <a:ext cx="187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Bother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4" name="Plaque 43"/>
          <p:cNvSpPr/>
          <p:nvPr/>
        </p:nvSpPr>
        <p:spPr>
          <a:xfrm>
            <a:off x="1587040" y="184666"/>
            <a:ext cx="3023060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½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in 2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less value 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will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הרי אלו שלו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sp>
        <p:nvSpPr>
          <p:cNvPr id="48" name="Plaque 47"/>
          <p:cNvSpPr/>
          <p:nvPr/>
        </p:nvSpPr>
        <p:spPr>
          <a:xfrm>
            <a:off x="8037273" y="184666"/>
            <a:ext cx="2914649" cy="1718775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½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in 2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less </a:t>
            </a:r>
            <a:r>
              <a:rPr lang="en-US" sz="2000" b="1" dirty="0" smtClean="0">
                <a:solidFill>
                  <a:srgbClr val="FFFF00"/>
                </a:solidFill>
              </a:rPr>
              <a:t>bother </a:t>
            </a:r>
            <a:r>
              <a:rPr lang="en-US" sz="2000" b="1" dirty="0" smtClean="0">
                <a:solidFill>
                  <a:srgbClr val="FFFF00"/>
                </a:solidFill>
              </a:rPr>
              <a:t>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won’t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לא יגע בו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738" y="4345224"/>
            <a:ext cx="2755309" cy="275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8560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0" grpId="0"/>
      <p:bldP spid="44" grpId="0" build="p" animBg="1"/>
      <p:bldP spid="48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_juggler_tex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169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2630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0" y="0"/>
            <a:ext cx="1107583" cy="369332"/>
          </a:xfrm>
          <a:prstGeom prst="rect">
            <a:avLst/>
          </a:prstGeom>
          <a:solidFill>
            <a:srgbClr val="448DD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Octagon 10"/>
          <p:cNvSpPr/>
          <p:nvPr/>
        </p:nvSpPr>
        <p:spPr>
          <a:xfrm>
            <a:off x="752474" y="184666"/>
            <a:ext cx="10687049" cy="6488668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>
                <a:cs typeface="Guttman Hodes" pitchFamily="2" charset="-79"/>
              </a:rPr>
              <a:t>בעי רבי ירמיה: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endParaRPr lang="en-US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חצי </a:t>
            </a:r>
            <a:r>
              <a:rPr lang="he-IL" sz="3200" b="1" dirty="0">
                <a:cs typeface="Guttman Hodes" pitchFamily="2" charset="-79"/>
              </a:rPr>
              <a:t>קב בשתי אמות מהו?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קב </a:t>
            </a:r>
            <a:r>
              <a:rPr lang="he-IL" sz="3200" b="1" dirty="0">
                <a:cs typeface="Guttman Hodes" pitchFamily="2" charset="-79"/>
              </a:rPr>
              <a:t>בארבע אמות טעמא מאי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משום </a:t>
            </a:r>
            <a:r>
              <a:rPr lang="he-IL" sz="3200" b="1" dirty="0" err="1">
                <a:cs typeface="Guttman Hodes" pitchFamily="2" charset="-79"/>
              </a:rPr>
              <a:t>דנפיש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err="1">
                <a:cs typeface="Guttman Hodes" pitchFamily="2" charset="-79"/>
              </a:rPr>
              <a:t>טרחייהו</a:t>
            </a:r>
            <a:r>
              <a:rPr lang="he-IL" sz="3200" b="1" dirty="0">
                <a:cs typeface="Guttman Hodes" pitchFamily="2" charset="-79"/>
              </a:rPr>
              <a:t>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חצי </a:t>
            </a:r>
            <a:r>
              <a:rPr lang="he-IL" sz="3200" b="1" dirty="0">
                <a:cs typeface="Guttman Hodes" pitchFamily="2" charset="-79"/>
              </a:rPr>
              <a:t>קב בשתי אמות כיון דלא </a:t>
            </a:r>
            <a:r>
              <a:rPr lang="he-IL" sz="3200" b="1" dirty="0" err="1">
                <a:cs typeface="Guttman Hodes" pitchFamily="2" charset="-79"/>
              </a:rPr>
              <a:t>נפיש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err="1">
                <a:cs typeface="Guttman Hodes" pitchFamily="2" charset="-79"/>
              </a:rPr>
              <a:t>טרחייהו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לא </a:t>
            </a:r>
            <a:r>
              <a:rPr lang="he-IL" sz="3200" b="1" dirty="0" err="1">
                <a:cs typeface="Guttman Hodes" pitchFamily="2" charset="-79"/>
              </a:rPr>
              <a:t>מפקר</a:t>
            </a:r>
            <a:r>
              <a:rPr lang="he-IL" sz="3200" b="1" dirty="0">
                <a:cs typeface="Guttman Hodes" pitchFamily="2" charset="-79"/>
              </a:rPr>
              <a:t> להו.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endParaRPr lang="he-IL" sz="3200" b="1" dirty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או </a:t>
            </a:r>
            <a:r>
              <a:rPr lang="he-IL" sz="3200" b="1" dirty="0" err="1">
                <a:cs typeface="Guttman Hodes" pitchFamily="2" charset="-79"/>
              </a:rPr>
              <a:t>דלמא</a:t>
            </a:r>
            <a:r>
              <a:rPr lang="he-IL" sz="3200" b="1" dirty="0">
                <a:cs typeface="Guttman Hodes" pitchFamily="2" charset="-79"/>
              </a:rPr>
              <a:t>: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משום </a:t>
            </a:r>
            <a:r>
              <a:rPr lang="he-IL" sz="3200" b="1" dirty="0">
                <a:cs typeface="Guttman Hodes" pitchFamily="2" charset="-79"/>
              </a:rPr>
              <a:t>דלא </a:t>
            </a:r>
            <a:r>
              <a:rPr lang="he-IL" sz="3200" b="1" dirty="0" err="1">
                <a:cs typeface="Guttman Hodes" pitchFamily="2" charset="-79"/>
              </a:rPr>
              <a:t>חשיבי</a:t>
            </a:r>
            <a:r>
              <a:rPr lang="he-IL" sz="3200" b="1" dirty="0">
                <a:cs typeface="Guttman Hodes" pitchFamily="2" charset="-79"/>
              </a:rPr>
              <a:t>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וחצי </a:t>
            </a:r>
            <a:r>
              <a:rPr lang="he-IL" sz="3200" b="1" dirty="0">
                <a:cs typeface="Guttman Hodes" pitchFamily="2" charset="-79"/>
              </a:rPr>
              <a:t>קב בשתי אמות,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כיון </a:t>
            </a:r>
            <a:r>
              <a:rPr lang="he-IL" sz="3200" b="1" dirty="0">
                <a:cs typeface="Guttman Hodes" pitchFamily="2" charset="-79"/>
              </a:rPr>
              <a:t>דלא </a:t>
            </a:r>
            <a:r>
              <a:rPr lang="he-IL" sz="3200" b="1" dirty="0" err="1">
                <a:cs typeface="Guttman Hodes" pitchFamily="2" charset="-79"/>
              </a:rPr>
              <a:t>חשיבי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err="1" smtClean="0">
                <a:cs typeface="Guttman Hodes" pitchFamily="2" charset="-79"/>
              </a:rPr>
              <a:t>מפקר</a:t>
            </a:r>
            <a:r>
              <a:rPr lang="he-IL" sz="3200" b="1" dirty="0" smtClean="0">
                <a:cs typeface="Guttman Hodes" pitchFamily="2" charset="-79"/>
              </a:rPr>
              <a:t> </a:t>
            </a:r>
            <a:r>
              <a:rPr lang="he-IL" sz="3200" b="1" dirty="0">
                <a:cs typeface="Guttman Hodes" pitchFamily="2" charset="-79"/>
              </a:rPr>
              <a:t>להו.</a:t>
            </a:r>
            <a:endParaRPr lang="en-US" sz="32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34584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625</Words>
  <Application>Microsoft Office PowerPoint</Application>
  <PresentationFormat>Widescreen</PresentationFormat>
  <Paragraphs>128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Guttman Hodes</vt:lpstr>
      <vt:lpstr>Tahoma</vt:lpstr>
      <vt:lpstr>Vilna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 Plotzker</dc:creator>
  <cp:lastModifiedBy>Daniel Kamins</cp:lastModifiedBy>
  <cp:revision>18</cp:revision>
  <dcterms:created xsi:type="dcterms:W3CDTF">2015-09-20T05:29:59Z</dcterms:created>
  <dcterms:modified xsi:type="dcterms:W3CDTF">2016-09-21T15:07:12Z</dcterms:modified>
</cp:coreProperties>
</file>