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21"/>
  </p:notesMasterIdLst>
  <p:sldIdLst>
    <p:sldId id="260" r:id="rId4"/>
    <p:sldId id="267" r:id="rId5"/>
    <p:sldId id="271" r:id="rId6"/>
    <p:sldId id="281" r:id="rId7"/>
    <p:sldId id="272" r:id="rId8"/>
    <p:sldId id="266" r:id="rId9"/>
    <p:sldId id="265" r:id="rId10"/>
    <p:sldId id="274" r:id="rId11"/>
    <p:sldId id="279" r:id="rId12"/>
    <p:sldId id="269" r:id="rId13"/>
    <p:sldId id="259" r:id="rId14"/>
    <p:sldId id="268" r:id="rId15"/>
    <p:sldId id="276" r:id="rId16"/>
    <p:sldId id="277" r:id="rId17"/>
    <p:sldId id="278" r:id="rId18"/>
    <p:sldId id="273" r:id="rId19"/>
    <p:sldId id="28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0CC16"/>
    <a:srgbClr val="864F9F"/>
    <a:srgbClr val="F01865"/>
    <a:srgbClr val="D40E55"/>
    <a:srgbClr val="0511FF"/>
    <a:srgbClr val="042CF2"/>
    <a:srgbClr val="B0B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434" autoAdjust="0"/>
  </p:normalViewPr>
  <p:slideViewPr>
    <p:cSldViewPr snapToGrid="0">
      <p:cViewPr varScale="1">
        <p:scale>
          <a:sx n="82" d="100"/>
          <a:sy n="82" d="100"/>
        </p:scale>
        <p:origin x="108" y="7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97330A-D51D-47F5-8D4F-EE32C1E58FDE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A109944-3CA2-4B42-B2A7-DE7A5BF4F94B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איתמר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77EEDB2A-A3B3-4C4C-97C0-0E3489FBFE77}" type="parTrans" cxnId="{0679311E-EAC5-40AA-83F3-0714F5257542}">
      <dgm:prSet/>
      <dgm:spPr/>
      <dgm:t>
        <a:bodyPr/>
        <a:lstStyle/>
        <a:p>
          <a:endParaRPr lang="en-US"/>
        </a:p>
      </dgm:t>
    </dgm:pt>
    <dgm:pt modelId="{DFFF1AB5-A93F-4CA5-ADEC-288589AE5B0B}" type="sibTrans" cxnId="{0679311E-EAC5-40AA-83F3-0714F5257542}">
      <dgm:prSet/>
      <dgm:spPr/>
      <dgm:t>
        <a:bodyPr/>
        <a:lstStyle/>
        <a:p>
          <a:endParaRPr lang="en-US"/>
        </a:p>
      </dgm:t>
    </dgm:pt>
    <dgm:pt modelId="{F30357EC-2415-4C97-B468-FA9AF1E3A754}">
      <dgm:prSet phldrT="[Text]"/>
      <dgm:spPr/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דשמעיניה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1A8B25DD-07D4-42A9-A8D6-7FF4D405B583}" type="parTrans" cxnId="{493633A2-89AD-474C-9F34-CC526F40AB37}">
      <dgm:prSet/>
      <dgm:spPr/>
      <dgm:t>
        <a:bodyPr/>
        <a:lstStyle/>
        <a:p>
          <a:endParaRPr lang="en-US"/>
        </a:p>
      </dgm:t>
    </dgm:pt>
    <dgm:pt modelId="{A92915DB-2D19-4D52-93EE-6177E4B7E0B1}" type="sibTrans" cxnId="{493633A2-89AD-474C-9F34-CC526F40AB37}">
      <dgm:prSet/>
      <dgm:spPr/>
      <dgm:t>
        <a:bodyPr/>
        <a:lstStyle/>
        <a:p>
          <a:endParaRPr lang="en-US"/>
        </a:p>
      </dgm:t>
    </dgm:pt>
    <dgm:pt modelId="{A5589025-7094-43B3-9B0C-2669CD7C3AD4}">
      <dgm:prSet phldrT="[Text]"/>
      <dgm:spPr/>
      <dgm:t>
        <a:bodyPr/>
        <a:lstStyle/>
        <a:p>
          <a:r>
            <a:rPr lang="he-IL" b="1" smtClean="0">
              <a:solidFill>
                <a:schemeClr val="tx1"/>
              </a:solidFill>
              <a:cs typeface="Guttman Hodes" pitchFamily="2" charset="-79"/>
            </a:rPr>
            <a:t>לבסוף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96B8AA57-C713-4204-A1A5-204E23742A5B}" type="parTrans" cxnId="{6FB0E218-796D-4C1F-B667-B0B4798435E4}">
      <dgm:prSet/>
      <dgm:spPr/>
      <dgm:t>
        <a:bodyPr/>
        <a:lstStyle/>
        <a:p>
          <a:endParaRPr lang="en-US"/>
        </a:p>
      </dgm:t>
    </dgm:pt>
    <dgm:pt modelId="{99D6E874-86D5-4635-8B42-54E6E6E5E084}" type="sibTrans" cxnId="{6FB0E218-796D-4C1F-B667-B0B4798435E4}">
      <dgm:prSet/>
      <dgm:spPr/>
      <dgm:t>
        <a:bodyPr/>
        <a:lstStyle/>
        <a:p>
          <a:endParaRPr lang="en-US"/>
        </a:p>
      </dgm:t>
    </dgm:pt>
    <dgm:pt modelId="{A1D9F3F8-12F9-4BA7-9393-3DCAB5F48013}">
      <dgm:prSet phldrT="[Text]"/>
      <dgm:spPr/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יאוש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A47CB8FC-430B-4F21-A96B-6B843DFB06A0}" type="parTrans" cxnId="{832B7539-A5F1-4A8C-BAFC-55B4E8C7CB53}">
      <dgm:prSet/>
      <dgm:spPr/>
      <dgm:t>
        <a:bodyPr/>
        <a:lstStyle/>
        <a:p>
          <a:endParaRPr lang="en-US"/>
        </a:p>
      </dgm:t>
    </dgm:pt>
    <dgm:pt modelId="{834951F5-CCEE-47FE-8E6D-EA47F41A543C}" type="sibTrans" cxnId="{832B7539-A5F1-4A8C-BAFC-55B4E8C7CB53}">
      <dgm:prSet/>
      <dgm:spPr/>
      <dgm:t>
        <a:bodyPr/>
        <a:lstStyle/>
        <a:p>
          <a:endParaRPr lang="en-US"/>
        </a:p>
      </dgm:t>
    </dgm:pt>
    <dgm:pt modelId="{04B9E2FA-7AB9-4ED7-BED1-232F8DE93728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כולי עלמא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1D1F83EF-1FB9-4415-AA75-751C0F091576}" type="parTrans" cxnId="{93005EF0-17B6-486F-A64C-30E91B84AC4D}">
      <dgm:prSet/>
      <dgm:spPr/>
      <dgm:t>
        <a:bodyPr/>
        <a:lstStyle/>
        <a:p>
          <a:endParaRPr lang="en-US"/>
        </a:p>
      </dgm:t>
    </dgm:pt>
    <dgm:pt modelId="{3933217C-9933-4BAE-A00A-0ED79C601020}" type="sibTrans" cxnId="{93005EF0-17B6-486F-A64C-30E91B84AC4D}">
      <dgm:prSet/>
      <dgm:spPr/>
      <dgm:t>
        <a:bodyPr/>
        <a:lstStyle/>
        <a:p>
          <a:endParaRPr lang="en-US"/>
        </a:p>
      </dgm:t>
    </dgm:pt>
    <dgm:pt modelId="{5F4D539B-A488-4E84-BF87-1BFDF8A460B8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פליגי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A02C2858-D892-4320-9C17-47FBB5522E21}" type="parTrans" cxnId="{8F8F48C2-E60F-4354-A509-2F4A4AE838B2}">
      <dgm:prSet/>
      <dgm:spPr/>
      <dgm:t>
        <a:bodyPr/>
        <a:lstStyle/>
        <a:p>
          <a:endParaRPr lang="en-US"/>
        </a:p>
      </dgm:t>
    </dgm:pt>
    <dgm:pt modelId="{0EAC44C7-A1F1-4C18-B8EF-A174A40C6D18}" type="sibTrans" cxnId="{8F8F48C2-E60F-4354-A509-2F4A4AE838B2}">
      <dgm:prSet/>
      <dgm:spPr/>
      <dgm:t>
        <a:bodyPr/>
        <a:lstStyle/>
        <a:p>
          <a:endParaRPr lang="en-US"/>
        </a:p>
      </dgm:t>
    </dgm:pt>
    <dgm:pt modelId="{F6734274-E31F-439C-9506-80F1076777FC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מיניה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9CA5C194-6CCF-407A-9AD0-89588072C9C7}" type="parTrans" cxnId="{09512881-1B7F-432E-9B27-67616D080691}">
      <dgm:prSet/>
      <dgm:spPr/>
      <dgm:t>
        <a:bodyPr/>
        <a:lstStyle/>
        <a:p>
          <a:endParaRPr lang="en-US"/>
        </a:p>
      </dgm:t>
    </dgm:pt>
    <dgm:pt modelId="{E15872F1-26B2-4984-93D2-2F06C86FD1CC}" type="sibTrans" cxnId="{09512881-1B7F-432E-9B27-67616D080691}">
      <dgm:prSet/>
      <dgm:spPr/>
      <dgm:t>
        <a:bodyPr/>
        <a:lstStyle/>
        <a:p>
          <a:endParaRPr lang="en-US"/>
        </a:p>
      </dgm:t>
    </dgm:pt>
    <dgm:pt modelId="{07B75D09-5A5F-4F1C-B19A-0EB61DA2748D}">
      <dgm:prSet phldrT="[Text]"/>
      <dgm:spPr/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מימר</a:t>
          </a:r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 אמר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5CC2A5AF-B0C2-4334-B619-C02A293F7A37}" type="parTrans" cxnId="{37F588E5-7A79-451B-ADCE-487FE67D4C87}">
      <dgm:prSet/>
      <dgm:spPr/>
      <dgm:t>
        <a:bodyPr/>
        <a:lstStyle/>
        <a:p>
          <a:endParaRPr lang="en-US"/>
        </a:p>
      </dgm:t>
    </dgm:pt>
    <dgm:pt modelId="{84677B4E-9BF9-4DF0-A716-013E38AC83F6}" type="sibTrans" cxnId="{37F588E5-7A79-451B-ADCE-487FE67D4C87}">
      <dgm:prSet/>
      <dgm:spPr/>
      <dgm:t>
        <a:bodyPr/>
        <a:lstStyle/>
        <a:p>
          <a:endParaRPr lang="en-US"/>
        </a:p>
      </dgm:t>
    </dgm:pt>
    <dgm:pt modelId="{8881C578-BCCE-4C99-93E4-A717A8D38A7B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אתא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2DF0751C-1BBC-473F-9020-28D0BC3DD20E}" type="sibTrans" cxnId="{53945D60-D500-4939-B0F0-AE1D0A641489}">
      <dgm:prSet/>
      <dgm:spPr/>
      <dgm:t>
        <a:bodyPr/>
        <a:lstStyle/>
        <a:p>
          <a:endParaRPr lang="en-US"/>
        </a:p>
      </dgm:t>
    </dgm:pt>
    <dgm:pt modelId="{D78B7EDC-6BB0-4F1B-94F9-DCBEBF58E3AB}" type="parTrans" cxnId="{53945D60-D500-4939-B0F0-AE1D0A641489}">
      <dgm:prSet/>
      <dgm:spPr/>
      <dgm:t>
        <a:bodyPr/>
        <a:lstStyle/>
        <a:p>
          <a:endParaRPr lang="en-US"/>
        </a:p>
      </dgm:t>
    </dgm:pt>
    <dgm:pt modelId="{A448D131-A8DE-4A04-BBCB-5E0489F968A3}">
      <dgm:prSet phldrT="[Text]"/>
      <dgm:spPr/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אית</a:t>
          </a:r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 לי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B71712E2-11F1-41B9-A5CA-FB072604595B}" type="parTrans" cxnId="{6E6D795C-8C5F-41A2-997A-9DBEFE64E2EC}">
      <dgm:prSet/>
      <dgm:spPr/>
      <dgm:t>
        <a:bodyPr/>
        <a:lstStyle/>
        <a:p>
          <a:endParaRPr lang="en-US"/>
        </a:p>
      </dgm:t>
    </dgm:pt>
    <dgm:pt modelId="{4A10DCD7-CDDD-4072-8E92-A5F5AE8D0509}" type="sibTrans" cxnId="{6E6D795C-8C5F-41A2-997A-9DBEFE64E2EC}">
      <dgm:prSet/>
      <dgm:spPr/>
      <dgm:t>
        <a:bodyPr/>
        <a:lstStyle/>
        <a:p>
          <a:endParaRPr lang="en-US"/>
        </a:p>
      </dgm:t>
    </dgm:pt>
    <dgm:pt modelId="{EE3C7811-2964-48C3-BEE1-BB7AE3F33592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בגויה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37C8394F-FB3A-44F9-B781-F9E671AF9879}" type="parTrans" cxnId="{989F9FCA-DB5F-49EC-8AFB-0F51151FAA3C}">
      <dgm:prSet/>
      <dgm:spPr/>
      <dgm:t>
        <a:bodyPr/>
        <a:lstStyle/>
        <a:p>
          <a:endParaRPr lang="en-US"/>
        </a:p>
      </dgm:t>
    </dgm:pt>
    <dgm:pt modelId="{29E461BA-0304-4E83-9411-38DEBF42776D}" type="sibTrans" cxnId="{989F9FCA-DB5F-49EC-8AFB-0F51151FAA3C}">
      <dgm:prSet/>
      <dgm:spPr/>
      <dgm:t>
        <a:bodyPr/>
        <a:lstStyle/>
        <a:p>
          <a:endParaRPr lang="en-US"/>
        </a:p>
      </dgm:t>
    </dgm:pt>
    <dgm:pt modelId="{77FCCBF1-74E0-4B34-82FD-316D4719D73B}">
      <dgm:prSet phldrT="[Text]"/>
      <dgm:spPr/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יהבנא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2022861B-0C90-4196-B62D-3F2EA157E395}" type="parTrans" cxnId="{47BD0807-3565-4B86-8B1B-551E0035F30E}">
      <dgm:prSet/>
      <dgm:spPr/>
      <dgm:t>
        <a:bodyPr/>
        <a:lstStyle/>
        <a:p>
          <a:endParaRPr lang="en-US"/>
        </a:p>
      </dgm:t>
    </dgm:pt>
    <dgm:pt modelId="{C118CC10-4EA0-4BE5-8868-3AF00B0597AD}" type="sibTrans" cxnId="{47BD0807-3565-4B86-8B1B-551E0035F30E}">
      <dgm:prSet/>
      <dgm:spPr/>
      <dgm:t>
        <a:bodyPr/>
        <a:lstStyle/>
        <a:p>
          <a:endParaRPr lang="en-US"/>
        </a:p>
      </dgm:t>
    </dgm:pt>
    <dgm:pt modelId="{A83A619C-B75F-4CD2-A00E-AD555F60A0F5}">
      <dgm:prSet phldrT="[Text]"/>
      <dgm:spPr/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סימנא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DE1FC7F8-3D1B-4A5E-BBB0-B75A9765902E}" type="parTrans" cxnId="{E30A637D-2AE5-47B1-B4B4-FCB3F1661CB9}">
      <dgm:prSet/>
      <dgm:spPr/>
      <dgm:t>
        <a:bodyPr/>
        <a:lstStyle/>
        <a:p>
          <a:endParaRPr lang="en-US"/>
        </a:p>
      </dgm:t>
    </dgm:pt>
    <dgm:pt modelId="{62DB0039-85E6-4952-A785-F954F821C40F}" type="sibTrans" cxnId="{E30A637D-2AE5-47B1-B4B4-FCB3F1661CB9}">
      <dgm:prSet/>
      <dgm:spPr/>
      <dgm:t>
        <a:bodyPr/>
        <a:lstStyle/>
        <a:p>
          <a:endParaRPr lang="en-US"/>
        </a:p>
      </dgm:t>
    </dgm:pt>
    <dgm:pt modelId="{A9A266ED-FE6C-4160-9414-BFDE7753E5CF}">
      <dgm:prSet phldrT="[Text]"/>
      <dgm:spPr/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ושקילנא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F7C4FF46-D3C7-45CA-AD54-C737E2E89F2F}" type="parTrans" cxnId="{9EDBB655-48A1-4F40-A85E-2E45D444AFA4}">
      <dgm:prSet/>
      <dgm:spPr/>
      <dgm:t>
        <a:bodyPr/>
        <a:lstStyle/>
        <a:p>
          <a:endParaRPr lang="en-US"/>
        </a:p>
      </dgm:t>
    </dgm:pt>
    <dgm:pt modelId="{9F1714AB-AE1D-4A52-A4DA-52B3FAA1FAD3}" type="sibTrans" cxnId="{9EDBB655-48A1-4F40-A85E-2E45D444AFA4}">
      <dgm:prSet/>
      <dgm:spPr/>
      <dgm:t>
        <a:bodyPr/>
        <a:lstStyle/>
        <a:p>
          <a:endParaRPr lang="en-US"/>
        </a:p>
      </dgm:t>
    </dgm:pt>
    <dgm:pt modelId="{77C72D19-3896-4C57-B4C3-523BCF7267F5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בזוטו של ים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3F31C528-F12F-454B-BE36-14EEB44E1D15}" type="parTrans" cxnId="{E2DBC13A-3C72-444E-BD86-1BDE27F775EF}">
      <dgm:prSet/>
      <dgm:spPr/>
      <dgm:t>
        <a:bodyPr/>
        <a:lstStyle/>
        <a:p>
          <a:endParaRPr lang="en-US"/>
        </a:p>
      </dgm:t>
    </dgm:pt>
    <dgm:pt modelId="{580BE500-7FED-47D5-AC13-1027425A7DC3}" type="sibTrans" cxnId="{E2DBC13A-3C72-444E-BD86-1BDE27F775EF}">
      <dgm:prSet/>
      <dgm:spPr/>
      <dgm:t>
        <a:bodyPr/>
        <a:lstStyle/>
        <a:p>
          <a:endParaRPr lang="en-US"/>
        </a:p>
      </dgm:t>
    </dgm:pt>
    <dgm:pt modelId="{9FCC4DF9-F88D-41DB-82C4-032D71753A3A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בשלוליתו של נהר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3DC9D27E-6AE8-4C20-84B3-62B4FE85A03D}" type="parTrans" cxnId="{8A57BEFD-4807-4089-82C4-4D0E6299715E}">
      <dgm:prSet/>
      <dgm:spPr/>
      <dgm:t>
        <a:bodyPr/>
        <a:lstStyle/>
        <a:p>
          <a:endParaRPr lang="en-US"/>
        </a:p>
      </dgm:t>
    </dgm:pt>
    <dgm:pt modelId="{78B5C623-8C77-44C5-A17E-DA6BB1146DF6}" type="sibTrans" cxnId="{8A57BEFD-4807-4089-82C4-4D0E6299715E}">
      <dgm:prSet/>
      <dgm:spPr/>
      <dgm:t>
        <a:bodyPr/>
        <a:lstStyle/>
        <a:p>
          <a:endParaRPr lang="en-US"/>
        </a:p>
      </dgm:t>
    </dgm:pt>
    <dgm:pt modelId="{ED024A7C-DFAD-4966-8141-BC006EEE35D1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רחמנא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E9607505-D0FA-42EF-91B4-14807C0D02AF}" type="parTrans" cxnId="{BA8F9B74-8BE5-4159-BA8B-FA9E01E2D53B}">
      <dgm:prSet/>
      <dgm:spPr/>
      <dgm:t>
        <a:bodyPr/>
        <a:lstStyle/>
        <a:p>
          <a:endParaRPr lang="en-US"/>
        </a:p>
      </dgm:t>
    </dgm:pt>
    <dgm:pt modelId="{66204979-211A-404C-98FB-F19800D13EEB}" type="sibTrans" cxnId="{BA8F9B74-8BE5-4159-BA8B-FA9E01E2D53B}">
      <dgm:prSet/>
      <dgm:spPr/>
      <dgm:t>
        <a:bodyPr/>
        <a:lstStyle/>
        <a:p>
          <a:endParaRPr lang="en-US"/>
        </a:p>
      </dgm:t>
    </dgm:pt>
    <dgm:pt modelId="{AE9F3325-5C23-47D3-8C4F-C7FF525A4D48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שרייה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0E9FFDA6-8CDE-4D46-B63F-C7B04A586A10}" type="parTrans" cxnId="{D9465E31-9074-4108-98C5-6BB076E0AA65}">
      <dgm:prSet/>
      <dgm:spPr/>
      <dgm:t>
        <a:bodyPr/>
        <a:lstStyle/>
        <a:p>
          <a:endParaRPr lang="en-US"/>
        </a:p>
      </dgm:t>
    </dgm:pt>
    <dgm:pt modelId="{CD43CC55-3D43-4839-B3F7-ACF9134BD917}" type="sibTrans" cxnId="{D9465E31-9074-4108-98C5-6BB076E0AA65}">
      <dgm:prSet/>
      <dgm:spPr/>
      <dgm:t>
        <a:bodyPr/>
        <a:lstStyle/>
        <a:p>
          <a:endParaRPr lang="en-US"/>
        </a:p>
      </dgm:t>
    </dgm:pt>
    <dgm:pt modelId="{9DB90B48-B0D9-40C3-82A0-19E7ACFFC650}">
      <dgm:prSet phldrT="[Text]"/>
      <dgm:spPr/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כדבעינן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566B97BF-A827-4789-AA92-2F59CDE98DDC}" type="parTrans" cxnId="{06DD3494-173B-4FDC-8EA7-B613F47465CD}">
      <dgm:prSet/>
      <dgm:spPr/>
      <dgm:t>
        <a:bodyPr/>
        <a:lstStyle/>
        <a:p>
          <a:endParaRPr lang="en-US"/>
        </a:p>
      </dgm:t>
    </dgm:pt>
    <dgm:pt modelId="{AC620C7C-0F49-4EF5-BD05-A24F260A996B}" type="sibTrans" cxnId="{06DD3494-173B-4FDC-8EA7-B613F47465CD}">
      <dgm:prSet/>
      <dgm:spPr/>
      <dgm:t>
        <a:bodyPr/>
        <a:lstStyle/>
        <a:p>
          <a:endParaRPr lang="en-US"/>
        </a:p>
      </dgm:t>
    </dgm:pt>
    <dgm:pt modelId="{3FEA2E69-D5B8-4057-80E9-7741B0170408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לקמן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8279CE20-6C4D-496F-9127-E73E328443FC}" type="parTrans" cxnId="{5FFF1B38-90DE-48C5-BB1A-9BD6B82A4EFA}">
      <dgm:prSet/>
      <dgm:spPr/>
      <dgm:t>
        <a:bodyPr/>
        <a:lstStyle/>
        <a:p>
          <a:endParaRPr lang="en-US"/>
        </a:p>
      </dgm:t>
    </dgm:pt>
    <dgm:pt modelId="{FE8E7B56-4274-41A5-85B5-63DA0FE923F5}" type="sibTrans" cxnId="{5FFF1B38-90DE-48C5-BB1A-9BD6B82A4EFA}">
      <dgm:prSet/>
      <dgm:spPr/>
      <dgm:t>
        <a:bodyPr/>
        <a:lstStyle/>
        <a:p>
          <a:endParaRPr lang="en-US"/>
        </a:p>
      </dgm:t>
    </dgm:pt>
    <dgm:pt modelId="{C75C6C0B-84A9-4303-9861-A6549BA90096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לית לי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BA9488CE-B4F7-4683-985C-16AA2648F825}" type="parTrans" cxnId="{A7FF2092-A733-4BD2-B9C7-56213EC6B746}">
      <dgm:prSet/>
      <dgm:spPr/>
      <dgm:t>
        <a:bodyPr/>
        <a:lstStyle/>
        <a:p>
          <a:endParaRPr lang="en-US"/>
        </a:p>
      </dgm:t>
    </dgm:pt>
    <dgm:pt modelId="{9E757948-CA48-48A1-AF9A-8AEF977FBC14}" type="sibTrans" cxnId="{A7FF2092-A733-4BD2-B9C7-56213EC6B746}">
      <dgm:prSet/>
      <dgm:spPr/>
      <dgm:t>
        <a:bodyPr/>
        <a:lstStyle/>
        <a:p>
          <a:endParaRPr lang="en-US"/>
        </a:p>
      </dgm:t>
    </dgm:pt>
    <dgm:pt modelId="{2F57CE1C-12A7-4C09-ABC2-F2C1DA7E8F82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בגויה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C1EB32B2-4A2F-42C6-A9BA-33495DBDD1E3}" type="parTrans" cxnId="{2AA00DC7-4287-4E8B-9078-E0C62D49B678}">
      <dgm:prSet/>
      <dgm:spPr/>
      <dgm:t>
        <a:bodyPr/>
        <a:lstStyle/>
        <a:p>
          <a:endParaRPr lang="en-US"/>
        </a:p>
      </dgm:t>
    </dgm:pt>
    <dgm:pt modelId="{91B7E145-B4B2-4BBA-8148-6860CD773FF8}" type="sibTrans" cxnId="{2AA00DC7-4287-4E8B-9078-E0C62D49B678}">
      <dgm:prSet/>
      <dgm:spPr/>
      <dgm:t>
        <a:bodyPr/>
        <a:lstStyle/>
        <a:p>
          <a:endParaRPr lang="en-US"/>
        </a:p>
      </dgm:t>
    </dgm:pt>
    <dgm:pt modelId="{4C973177-61A9-4B4D-B651-5A2423B877A8}">
      <dgm:prSet phldrT="[Text]"/>
      <dgm:spPr/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מהשתא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344950DA-7FB7-4481-96BB-444234CFA1B9}" type="parTrans" cxnId="{B7D5E77A-07A4-44F5-B98A-4C296D75BBD3}">
      <dgm:prSet/>
      <dgm:spPr/>
      <dgm:t>
        <a:bodyPr/>
        <a:lstStyle/>
        <a:p>
          <a:endParaRPr lang="en-US"/>
        </a:p>
      </dgm:t>
    </dgm:pt>
    <dgm:pt modelId="{046EF54A-9119-4F8C-954E-D947278D5163}" type="sibTrans" cxnId="{B7D5E77A-07A4-44F5-B98A-4C296D75BBD3}">
      <dgm:prSet/>
      <dgm:spPr/>
      <dgm:t>
        <a:bodyPr/>
        <a:lstStyle/>
        <a:p>
          <a:endParaRPr lang="en-US"/>
        </a:p>
      </dgm:t>
    </dgm:pt>
    <dgm:pt modelId="{2FBF867D-6C37-4282-95F6-22B0DEDA5ADE}" type="pres">
      <dgm:prSet presAssocID="{D397330A-D51D-47F5-8D4F-EE32C1E58FD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9FA4D8-4B3D-463A-86DF-34A89F72A3BD}" type="pres">
      <dgm:prSet presAssocID="{1A109944-3CA2-4B42-B2A7-DE7A5BF4F94B}" presName="node" presStyleLbl="node1" presStyleIdx="0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98A034-2C8A-4221-9ED5-A2289A1E9239}" type="pres">
      <dgm:prSet presAssocID="{DFFF1AB5-A93F-4CA5-ADEC-288589AE5B0B}" presName="sibTrans" presStyleCnt="0"/>
      <dgm:spPr/>
    </dgm:pt>
    <dgm:pt modelId="{F7CD3046-0218-4862-B324-7178887FABAD}" type="pres">
      <dgm:prSet presAssocID="{A1D9F3F8-12F9-4BA7-9393-3DCAB5F48013}" presName="node" presStyleLbl="node1" presStyleIdx="1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685774-5E77-4D7A-89B0-4D0FC0A7267D}" type="pres">
      <dgm:prSet presAssocID="{834951F5-CCEE-47FE-8E6D-EA47F41A543C}" presName="sibTrans" presStyleCnt="0"/>
      <dgm:spPr/>
    </dgm:pt>
    <dgm:pt modelId="{E3D51624-68CF-4C17-A60A-B1F54F60EED7}" type="pres">
      <dgm:prSet presAssocID="{04B9E2FA-7AB9-4ED7-BED1-232F8DE93728}" presName="node" presStyleLbl="node1" presStyleIdx="2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A8760F-529D-4EC0-A7EB-29933932186C}" type="pres">
      <dgm:prSet presAssocID="{3933217C-9933-4BAE-A00A-0ED79C601020}" presName="sibTrans" presStyleCnt="0"/>
      <dgm:spPr/>
    </dgm:pt>
    <dgm:pt modelId="{BA4DA7F4-2EB3-447B-AEEA-E5F953EFF8A0}" type="pres">
      <dgm:prSet presAssocID="{5F4D539B-A488-4E84-BF87-1BFDF8A460B8}" presName="node" presStyleLbl="node1" presStyleIdx="3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C320C0-BE30-4C79-AD6B-0FB1DC1A5C06}" type="pres">
      <dgm:prSet presAssocID="{0EAC44C7-A1F1-4C18-B8EF-A174A40C6D18}" presName="sibTrans" presStyleCnt="0"/>
      <dgm:spPr/>
    </dgm:pt>
    <dgm:pt modelId="{51C31D59-31B1-4BCE-80BA-EF92E027FFEC}" type="pres">
      <dgm:prSet presAssocID="{F30357EC-2415-4C97-B468-FA9AF1E3A754}" presName="node" presStyleLbl="node1" presStyleIdx="4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640C75-9EFD-4B90-8E05-B9062FA75C70}" type="pres">
      <dgm:prSet presAssocID="{A92915DB-2D19-4D52-93EE-6177E4B7E0B1}" presName="sibTrans" presStyleCnt="0"/>
      <dgm:spPr/>
    </dgm:pt>
    <dgm:pt modelId="{CE669A92-A28F-467F-86FB-F602F0215FAD}" type="pres">
      <dgm:prSet presAssocID="{A5589025-7094-43B3-9B0C-2669CD7C3AD4}" presName="node" presStyleLbl="node1" presStyleIdx="5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906DFE-6CE7-4E25-A89B-FB97C553B718}" type="pres">
      <dgm:prSet presAssocID="{99D6E874-86D5-4635-8B42-54E6E6E5E084}" presName="sibTrans" presStyleCnt="0"/>
      <dgm:spPr/>
    </dgm:pt>
    <dgm:pt modelId="{32E0ACF9-26D0-4DB2-9F88-A9ED91C3E41D}" type="pres">
      <dgm:prSet presAssocID="{8881C578-BCCE-4C99-93E4-A717A8D38A7B}" presName="node" presStyleLbl="node1" presStyleIdx="6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650F17-B347-4ED5-98A6-F31AF4F8B2FC}" type="pres">
      <dgm:prSet presAssocID="{2DF0751C-1BBC-473F-9020-28D0BC3DD20E}" presName="sibTrans" presStyleCnt="0"/>
      <dgm:spPr/>
    </dgm:pt>
    <dgm:pt modelId="{6B3B3E35-DFF9-4DF8-92E6-EA3ED9A3036C}" type="pres">
      <dgm:prSet presAssocID="{F6734274-E31F-439C-9506-80F1076777FC}" presName="node" presStyleLbl="node1" presStyleIdx="7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D7565D-0BD6-46A4-B6AD-081AC722F867}" type="pres">
      <dgm:prSet presAssocID="{E15872F1-26B2-4984-93D2-2F06C86FD1CC}" presName="sibTrans" presStyleCnt="0"/>
      <dgm:spPr/>
    </dgm:pt>
    <dgm:pt modelId="{CAA19609-78EC-41BD-91D6-441BC523A78A}" type="pres">
      <dgm:prSet presAssocID="{07B75D09-5A5F-4F1C-B19A-0EB61DA2748D}" presName="node" presStyleLbl="node1" presStyleIdx="8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70BC3A-69AD-492A-A0AE-D9EEF2ACFC9C}" type="pres">
      <dgm:prSet presAssocID="{84677B4E-9BF9-4DF0-A716-013E38AC83F6}" presName="sibTrans" presStyleCnt="0"/>
      <dgm:spPr/>
    </dgm:pt>
    <dgm:pt modelId="{72C9A3AC-95E2-4300-BF0A-68AEBDE867AE}" type="pres">
      <dgm:prSet presAssocID="{A448D131-A8DE-4A04-BBCB-5E0489F968A3}" presName="node" presStyleLbl="node1" presStyleIdx="9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B4E4A2-DE12-4DD9-B558-2AD22DF3DA13}" type="pres">
      <dgm:prSet presAssocID="{4A10DCD7-CDDD-4072-8E92-A5F5AE8D0509}" presName="sibTrans" presStyleCnt="0"/>
      <dgm:spPr/>
    </dgm:pt>
    <dgm:pt modelId="{852DF654-1A2D-432F-89B8-C830ABA8F680}" type="pres">
      <dgm:prSet presAssocID="{EE3C7811-2964-48C3-BEE1-BB7AE3F33592}" presName="node" presStyleLbl="node1" presStyleIdx="10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4F1C09-38E9-444A-ADE6-1A1383577D2C}" type="pres">
      <dgm:prSet presAssocID="{29E461BA-0304-4E83-9411-38DEBF42776D}" presName="sibTrans" presStyleCnt="0"/>
      <dgm:spPr/>
    </dgm:pt>
    <dgm:pt modelId="{BA414A26-1100-40B0-9EE5-A607DE21C95C}" type="pres">
      <dgm:prSet presAssocID="{77FCCBF1-74E0-4B34-82FD-316D4719D73B}" presName="node" presStyleLbl="node1" presStyleIdx="11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BA3AD2-E022-47A5-A023-372A634F2F95}" type="pres">
      <dgm:prSet presAssocID="{C118CC10-4EA0-4BE5-8868-3AF00B0597AD}" presName="sibTrans" presStyleCnt="0"/>
      <dgm:spPr/>
    </dgm:pt>
    <dgm:pt modelId="{8A9822C0-F738-4332-9000-14757B03B90D}" type="pres">
      <dgm:prSet presAssocID="{A83A619C-B75F-4CD2-A00E-AD555F60A0F5}" presName="node" presStyleLbl="node1" presStyleIdx="12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69516-E70F-44CE-8527-EEF5464D5CC7}" type="pres">
      <dgm:prSet presAssocID="{62DB0039-85E6-4952-A785-F954F821C40F}" presName="sibTrans" presStyleCnt="0"/>
      <dgm:spPr/>
    </dgm:pt>
    <dgm:pt modelId="{8E28738B-0347-4445-AA73-EFA559FF1CFB}" type="pres">
      <dgm:prSet presAssocID="{A9A266ED-FE6C-4160-9414-BFDE7753E5CF}" presName="node" presStyleLbl="node1" presStyleIdx="13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94D4CD-36D7-4BAA-9EC3-7FC852C99EC6}" type="pres">
      <dgm:prSet presAssocID="{9F1714AB-AE1D-4A52-A4DA-52B3FAA1FAD3}" presName="sibTrans" presStyleCnt="0"/>
      <dgm:spPr/>
    </dgm:pt>
    <dgm:pt modelId="{D507D4A1-1EEE-4527-B7EB-FBD86ABBCF05}" type="pres">
      <dgm:prSet presAssocID="{77C72D19-3896-4C57-B4C3-523BCF7267F5}" presName="node" presStyleLbl="node1" presStyleIdx="14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D83583-41FA-40F4-B812-A7B66CD96D20}" type="pres">
      <dgm:prSet presAssocID="{580BE500-7FED-47D5-AC13-1027425A7DC3}" presName="sibTrans" presStyleCnt="0"/>
      <dgm:spPr/>
    </dgm:pt>
    <dgm:pt modelId="{AD2DA60B-ABDD-4F71-AF52-2B84E1019CA1}" type="pres">
      <dgm:prSet presAssocID="{9FCC4DF9-F88D-41DB-82C4-032D71753A3A}" presName="node" presStyleLbl="node1" presStyleIdx="15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59DCF9-1C81-40C5-8BC3-A8F51A724747}" type="pres">
      <dgm:prSet presAssocID="{78B5C623-8C77-44C5-A17E-DA6BB1146DF6}" presName="sibTrans" presStyleCnt="0"/>
      <dgm:spPr/>
    </dgm:pt>
    <dgm:pt modelId="{9ED630FF-5834-4D38-BFC0-42656B5E459A}" type="pres">
      <dgm:prSet presAssocID="{ED024A7C-DFAD-4966-8141-BC006EEE35D1}" presName="node" presStyleLbl="node1" presStyleIdx="16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FCE8E3-97D2-4D0A-89EA-319124DFD14A}" type="pres">
      <dgm:prSet presAssocID="{66204979-211A-404C-98FB-F19800D13EEB}" presName="sibTrans" presStyleCnt="0"/>
      <dgm:spPr/>
    </dgm:pt>
    <dgm:pt modelId="{51B8254B-F0A9-46DE-B32E-F09BE74A485C}" type="pres">
      <dgm:prSet presAssocID="{AE9F3325-5C23-47D3-8C4F-C7FF525A4D48}" presName="node" presStyleLbl="node1" presStyleIdx="17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55C211-D50F-4524-A6D2-A861C6CCD16B}" type="pres">
      <dgm:prSet presAssocID="{CD43CC55-3D43-4839-B3F7-ACF9134BD917}" presName="sibTrans" presStyleCnt="0"/>
      <dgm:spPr/>
    </dgm:pt>
    <dgm:pt modelId="{8740C4B1-5613-4A9E-9CD2-EB231189B0CE}" type="pres">
      <dgm:prSet presAssocID="{9DB90B48-B0D9-40C3-82A0-19E7ACFFC650}" presName="node" presStyleLbl="node1" presStyleIdx="18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E614C6-9C10-40A9-8154-D25EE78DEABE}" type="pres">
      <dgm:prSet presAssocID="{AC620C7C-0F49-4EF5-BD05-A24F260A996B}" presName="sibTrans" presStyleCnt="0"/>
      <dgm:spPr/>
    </dgm:pt>
    <dgm:pt modelId="{DF3D715C-560D-42E8-9470-083AE7AF2E2C}" type="pres">
      <dgm:prSet presAssocID="{3FEA2E69-D5B8-4057-80E9-7741B0170408}" presName="node" presStyleLbl="node1" presStyleIdx="19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C4DD5E-E641-4457-A7D8-CB758BAE03ED}" type="pres">
      <dgm:prSet presAssocID="{FE8E7B56-4274-41A5-85B5-63DA0FE923F5}" presName="sibTrans" presStyleCnt="0"/>
      <dgm:spPr/>
    </dgm:pt>
    <dgm:pt modelId="{4E629A7F-5E4F-4C87-8B94-581F19E58EEE}" type="pres">
      <dgm:prSet presAssocID="{C75C6C0B-84A9-4303-9861-A6549BA90096}" presName="node" presStyleLbl="node1" presStyleIdx="20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A40BDD-93B2-460F-A576-E8B49AA30BEF}" type="pres">
      <dgm:prSet presAssocID="{9E757948-CA48-48A1-AF9A-8AEF977FBC14}" presName="sibTrans" presStyleCnt="0"/>
      <dgm:spPr/>
    </dgm:pt>
    <dgm:pt modelId="{946119B8-273E-489C-956C-C6E4BBFE3E9F}" type="pres">
      <dgm:prSet presAssocID="{2F57CE1C-12A7-4C09-ABC2-F2C1DA7E8F82}" presName="node" presStyleLbl="node1" presStyleIdx="21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C48E8E-5615-4E4F-B1CA-7BFB035DE9C1}" type="pres">
      <dgm:prSet presAssocID="{91B7E145-B4B2-4BBA-8148-6860CD773FF8}" presName="sibTrans" presStyleCnt="0"/>
      <dgm:spPr/>
    </dgm:pt>
    <dgm:pt modelId="{3C2633F4-F2B9-4E35-A2EA-B91A3DD75B14}" type="pres">
      <dgm:prSet presAssocID="{4C973177-61A9-4B4D-B651-5A2423B877A8}" presName="node" presStyleLbl="node1" presStyleIdx="22" presStyleCnt="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6C4BF5-352E-4BE5-8FCF-2C65799FE6D7}" type="presOf" srcId="{A9A266ED-FE6C-4160-9414-BFDE7753E5CF}" destId="{8E28738B-0347-4445-AA73-EFA559FF1CFB}" srcOrd="0" destOrd="0" presId="urn:microsoft.com/office/officeart/2005/8/layout/default"/>
    <dgm:cxn modelId="{989F9FCA-DB5F-49EC-8AFB-0F51151FAA3C}" srcId="{D397330A-D51D-47F5-8D4F-EE32C1E58FDE}" destId="{EE3C7811-2964-48C3-BEE1-BB7AE3F33592}" srcOrd="10" destOrd="0" parTransId="{37C8394F-FB3A-44F9-B781-F9E671AF9879}" sibTransId="{29E461BA-0304-4E83-9411-38DEBF42776D}"/>
    <dgm:cxn modelId="{6FB0E218-796D-4C1F-B667-B0B4798435E4}" srcId="{D397330A-D51D-47F5-8D4F-EE32C1E58FDE}" destId="{A5589025-7094-43B3-9B0C-2669CD7C3AD4}" srcOrd="5" destOrd="0" parTransId="{96B8AA57-C713-4204-A1A5-204E23742A5B}" sibTransId="{99D6E874-86D5-4635-8B42-54E6E6E5E084}"/>
    <dgm:cxn modelId="{5FFF1B38-90DE-48C5-BB1A-9BD6B82A4EFA}" srcId="{D397330A-D51D-47F5-8D4F-EE32C1E58FDE}" destId="{3FEA2E69-D5B8-4057-80E9-7741B0170408}" srcOrd="19" destOrd="0" parTransId="{8279CE20-6C4D-496F-9127-E73E328443FC}" sibTransId="{FE8E7B56-4274-41A5-85B5-63DA0FE923F5}"/>
    <dgm:cxn modelId="{37F588E5-7A79-451B-ADCE-487FE67D4C87}" srcId="{D397330A-D51D-47F5-8D4F-EE32C1E58FDE}" destId="{07B75D09-5A5F-4F1C-B19A-0EB61DA2748D}" srcOrd="8" destOrd="0" parTransId="{5CC2A5AF-B0C2-4334-B619-C02A293F7A37}" sibTransId="{84677B4E-9BF9-4DF0-A716-013E38AC83F6}"/>
    <dgm:cxn modelId="{832B7539-A5F1-4A8C-BAFC-55B4E8C7CB53}" srcId="{D397330A-D51D-47F5-8D4F-EE32C1E58FDE}" destId="{A1D9F3F8-12F9-4BA7-9393-3DCAB5F48013}" srcOrd="1" destOrd="0" parTransId="{A47CB8FC-430B-4F21-A96B-6B843DFB06A0}" sibTransId="{834951F5-CCEE-47FE-8E6D-EA47F41A543C}"/>
    <dgm:cxn modelId="{E30A637D-2AE5-47B1-B4B4-FCB3F1661CB9}" srcId="{D397330A-D51D-47F5-8D4F-EE32C1E58FDE}" destId="{A83A619C-B75F-4CD2-A00E-AD555F60A0F5}" srcOrd="12" destOrd="0" parTransId="{DE1FC7F8-3D1B-4A5E-BBB0-B75A9765902E}" sibTransId="{62DB0039-85E6-4952-A785-F954F821C40F}"/>
    <dgm:cxn modelId="{47BD0807-3565-4B86-8B1B-551E0035F30E}" srcId="{D397330A-D51D-47F5-8D4F-EE32C1E58FDE}" destId="{77FCCBF1-74E0-4B34-82FD-316D4719D73B}" srcOrd="11" destOrd="0" parTransId="{2022861B-0C90-4196-B62D-3F2EA157E395}" sibTransId="{C118CC10-4EA0-4BE5-8868-3AF00B0597AD}"/>
    <dgm:cxn modelId="{7D588CEC-AA51-4009-80CE-E1ED34C2D056}" type="presOf" srcId="{1A109944-3CA2-4B42-B2A7-DE7A5BF4F94B}" destId="{ED9FA4D8-4B3D-463A-86DF-34A89F72A3BD}" srcOrd="0" destOrd="0" presId="urn:microsoft.com/office/officeart/2005/8/layout/default"/>
    <dgm:cxn modelId="{7B5F16D1-B828-447A-8338-0FA34876C324}" type="presOf" srcId="{AE9F3325-5C23-47D3-8C4F-C7FF525A4D48}" destId="{51B8254B-F0A9-46DE-B32E-F09BE74A485C}" srcOrd="0" destOrd="0" presId="urn:microsoft.com/office/officeart/2005/8/layout/default"/>
    <dgm:cxn modelId="{3C1EE72D-5B16-4444-887E-0916913CE9AF}" type="presOf" srcId="{3FEA2E69-D5B8-4057-80E9-7741B0170408}" destId="{DF3D715C-560D-42E8-9470-083AE7AF2E2C}" srcOrd="0" destOrd="0" presId="urn:microsoft.com/office/officeart/2005/8/layout/default"/>
    <dgm:cxn modelId="{8F8F48C2-E60F-4354-A509-2F4A4AE838B2}" srcId="{D397330A-D51D-47F5-8D4F-EE32C1E58FDE}" destId="{5F4D539B-A488-4E84-BF87-1BFDF8A460B8}" srcOrd="3" destOrd="0" parTransId="{A02C2858-D892-4320-9C17-47FBB5522E21}" sibTransId="{0EAC44C7-A1F1-4C18-B8EF-A174A40C6D18}"/>
    <dgm:cxn modelId="{5C269113-CB1F-4A7F-93AE-1FFCD0E1F5E4}" type="presOf" srcId="{A83A619C-B75F-4CD2-A00E-AD555F60A0F5}" destId="{8A9822C0-F738-4332-9000-14757B03B90D}" srcOrd="0" destOrd="0" presId="urn:microsoft.com/office/officeart/2005/8/layout/default"/>
    <dgm:cxn modelId="{F2B0B01D-A1CA-4D4B-BA44-84C22297DB3E}" type="presOf" srcId="{F30357EC-2415-4C97-B468-FA9AF1E3A754}" destId="{51C31D59-31B1-4BCE-80BA-EF92E027FFEC}" srcOrd="0" destOrd="0" presId="urn:microsoft.com/office/officeart/2005/8/layout/default"/>
    <dgm:cxn modelId="{AFF3D76B-F0BC-44B2-B12C-CC39ED22479C}" type="presOf" srcId="{04B9E2FA-7AB9-4ED7-BED1-232F8DE93728}" destId="{E3D51624-68CF-4C17-A60A-B1F54F60EED7}" srcOrd="0" destOrd="0" presId="urn:microsoft.com/office/officeart/2005/8/layout/default"/>
    <dgm:cxn modelId="{53945D60-D500-4939-B0F0-AE1D0A641489}" srcId="{D397330A-D51D-47F5-8D4F-EE32C1E58FDE}" destId="{8881C578-BCCE-4C99-93E4-A717A8D38A7B}" srcOrd="6" destOrd="0" parTransId="{D78B7EDC-6BB0-4F1B-94F9-DCBEBF58E3AB}" sibTransId="{2DF0751C-1BBC-473F-9020-28D0BC3DD20E}"/>
    <dgm:cxn modelId="{A7FF2092-A733-4BD2-B9C7-56213EC6B746}" srcId="{D397330A-D51D-47F5-8D4F-EE32C1E58FDE}" destId="{C75C6C0B-84A9-4303-9861-A6549BA90096}" srcOrd="20" destOrd="0" parTransId="{BA9488CE-B4F7-4683-985C-16AA2648F825}" sibTransId="{9E757948-CA48-48A1-AF9A-8AEF977FBC14}"/>
    <dgm:cxn modelId="{FACECDE8-BA3E-4BD4-8EF4-A092FE6245CD}" type="presOf" srcId="{F6734274-E31F-439C-9506-80F1076777FC}" destId="{6B3B3E35-DFF9-4DF8-92E6-EA3ED9A3036C}" srcOrd="0" destOrd="0" presId="urn:microsoft.com/office/officeart/2005/8/layout/default"/>
    <dgm:cxn modelId="{6E6D795C-8C5F-41A2-997A-9DBEFE64E2EC}" srcId="{D397330A-D51D-47F5-8D4F-EE32C1E58FDE}" destId="{A448D131-A8DE-4A04-BBCB-5E0489F968A3}" srcOrd="9" destOrd="0" parTransId="{B71712E2-11F1-41B9-A5CA-FB072604595B}" sibTransId="{4A10DCD7-CDDD-4072-8E92-A5F5AE8D0509}"/>
    <dgm:cxn modelId="{B7D5E77A-07A4-44F5-B98A-4C296D75BBD3}" srcId="{D397330A-D51D-47F5-8D4F-EE32C1E58FDE}" destId="{4C973177-61A9-4B4D-B651-5A2423B877A8}" srcOrd="22" destOrd="0" parTransId="{344950DA-7FB7-4481-96BB-444234CFA1B9}" sibTransId="{046EF54A-9119-4F8C-954E-D947278D5163}"/>
    <dgm:cxn modelId="{93005EF0-17B6-486F-A64C-30E91B84AC4D}" srcId="{D397330A-D51D-47F5-8D4F-EE32C1E58FDE}" destId="{04B9E2FA-7AB9-4ED7-BED1-232F8DE93728}" srcOrd="2" destOrd="0" parTransId="{1D1F83EF-1FB9-4415-AA75-751C0F091576}" sibTransId="{3933217C-9933-4BAE-A00A-0ED79C601020}"/>
    <dgm:cxn modelId="{037C3FFF-4C84-4663-9E52-A934C58A1615}" type="presOf" srcId="{5F4D539B-A488-4E84-BF87-1BFDF8A460B8}" destId="{BA4DA7F4-2EB3-447B-AEEA-E5F953EFF8A0}" srcOrd="0" destOrd="0" presId="urn:microsoft.com/office/officeart/2005/8/layout/default"/>
    <dgm:cxn modelId="{D9465E31-9074-4108-98C5-6BB076E0AA65}" srcId="{D397330A-D51D-47F5-8D4F-EE32C1E58FDE}" destId="{AE9F3325-5C23-47D3-8C4F-C7FF525A4D48}" srcOrd="17" destOrd="0" parTransId="{0E9FFDA6-8CDE-4D46-B63F-C7B04A586A10}" sibTransId="{CD43CC55-3D43-4839-B3F7-ACF9134BD917}"/>
    <dgm:cxn modelId="{003CD204-3120-46B9-A2FC-FF383F82B413}" type="presOf" srcId="{9DB90B48-B0D9-40C3-82A0-19E7ACFFC650}" destId="{8740C4B1-5613-4A9E-9CD2-EB231189B0CE}" srcOrd="0" destOrd="0" presId="urn:microsoft.com/office/officeart/2005/8/layout/default"/>
    <dgm:cxn modelId="{9EDBB655-48A1-4F40-A85E-2E45D444AFA4}" srcId="{D397330A-D51D-47F5-8D4F-EE32C1E58FDE}" destId="{A9A266ED-FE6C-4160-9414-BFDE7753E5CF}" srcOrd="13" destOrd="0" parTransId="{F7C4FF46-D3C7-45CA-AD54-C737E2E89F2F}" sibTransId="{9F1714AB-AE1D-4A52-A4DA-52B3FAA1FAD3}"/>
    <dgm:cxn modelId="{2DB5CFCE-C632-4968-9230-E7C07B6C9BCC}" type="presOf" srcId="{77C72D19-3896-4C57-B4C3-523BCF7267F5}" destId="{D507D4A1-1EEE-4527-B7EB-FBD86ABBCF05}" srcOrd="0" destOrd="0" presId="urn:microsoft.com/office/officeart/2005/8/layout/default"/>
    <dgm:cxn modelId="{E2DBC13A-3C72-444E-BD86-1BDE27F775EF}" srcId="{D397330A-D51D-47F5-8D4F-EE32C1E58FDE}" destId="{77C72D19-3896-4C57-B4C3-523BCF7267F5}" srcOrd="14" destOrd="0" parTransId="{3F31C528-F12F-454B-BE36-14EEB44E1D15}" sibTransId="{580BE500-7FED-47D5-AC13-1027425A7DC3}"/>
    <dgm:cxn modelId="{06DD3494-173B-4FDC-8EA7-B613F47465CD}" srcId="{D397330A-D51D-47F5-8D4F-EE32C1E58FDE}" destId="{9DB90B48-B0D9-40C3-82A0-19E7ACFFC650}" srcOrd="18" destOrd="0" parTransId="{566B97BF-A827-4789-AA92-2F59CDE98DDC}" sibTransId="{AC620C7C-0F49-4EF5-BD05-A24F260A996B}"/>
    <dgm:cxn modelId="{87C36C6D-D409-4C56-B58C-A0D9FEE4880F}" type="presOf" srcId="{07B75D09-5A5F-4F1C-B19A-0EB61DA2748D}" destId="{CAA19609-78EC-41BD-91D6-441BC523A78A}" srcOrd="0" destOrd="0" presId="urn:microsoft.com/office/officeart/2005/8/layout/default"/>
    <dgm:cxn modelId="{05F480C3-4726-4894-8699-64138E19F1DB}" type="presOf" srcId="{EE3C7811-2964-48C3-BEE1-BB7AE3F33592}" destId="{852DF654-1A2D-432F-89B8-C830ABA8F680}" srcOrd="0" destOrd="0" presId="urn:microsoft.com/office/officeart/2005/8/layout/default"/>
    <dgm:cxn modelId="{DE904B00-B378-4D88-89D9-F320B781102B}" type="presOf" srcId="{ED024A7C-DFAD-4966-8141-BC006EEE35D1}" destId="{9ED630FF-5834-4D38-BFC0-42656B5E459A}" srcOrd="0" destOrd="0" presId="urn:microsoft.com/office/officeart/2005/8/layout/default"/>
    <dgm:cxn modelId="{EEA0D821-B87D-4782-9539-524F9D95C2FD}" type="presOf" srcId="{C75C6C0B-84A9-4303-9861-A6549BA90096}" destId="{4E629A7F-5E4F-4C87-8B94-581F19E58EEE}" srcOrd="0" destOrd="0" presId="urn:microsoft.com/office/officeart/2005/8/layout/default"/>
    <dgm:cxn modelId="{89A03E8B-C8D2-41FE-B955-83DBC390A148}" type="presOf" srcId="{9FCC4DF9-F88D-41DB-82C4-032D71753A3A}" destId="{AD2DA60B-ABDD-4F71-AF52-2B84E1019CA1}" srcOrd="0" destOrd="0" presId="urn:microsoft.com/office/officeart/2005/8/layout/default"/>
    <dgm:cxn modelId="{C91EE61B-4DFB-42DE-91D1-D55722525980}" type="presOf" srcId="{4C973177-61A9-4B4D-B651-5A2423B877A8}" destId="{3C2633F4-F2B9-4E35-A2EA-B91A3DD75B14}" srcOrd="0" destOrd="0" presId="urn:microsoft.com/office/officeart/2005/8/layout/default"/>
    <dgm:cxn modelId="{0679311E-EAC5-40AA-83F3-0714F5257542}" srcId="{D397330A-D51D-47F5-8D4F-EE32C1E58FDE}" destId="{1A109944-3CA2-4B42-B2A7-DE7A5BF4F94B}" srcOrd="0" destOrd="0" parTransId="{77EEDB2A-A3B3-4C4C-97C0-0E3489FBFE77}" sibTransId="{DFFF1AB5-A93F-4CA5-ADEC-288589AE5B0B}"/>
    <dgm:cxn modelId="{DF8CDC4A-179F-46BB-9B3C-5CD18A544FB1}" type="presOf" srcId="{77FCCBF1-74E0-4B34-82FD-316D4719D73B}" destId="{BA414A26-1100-40B0-9EE5-A607DE21C95C}" srcOrd="0" destOrd="0" presId="urn:microsoft.com/office/officeart/2005/8/layout/default"/>
    <dgm:cxn modelId="{493633A2-89AD-474C-9F34-CC526F40AB37}" srcId="{D397330A-D51D-47F5-8D4F-EE32C1E58FDE}" destId="{F30357EC-2415-4C97-B468-FA9AF1E3A754}" srcOrd="4" destOrd="0" parTransId="{1A8B25DD-07D4-42A9-A8D6-7FF4D405B583}" sibTransId="{A92915DB-2D19-4D52-93EE-6177E4B7E0B1}"/>
    <dgm:cxn modelId="{D78D4B32-9C73-4B19-8DFA-1429DBA23342}" type="presOf" srcId="{A448D131-A8DE-4A04-BBCB-5E0489F968A3}" destId="{72C9A3AC-95E2-4300-BF0A-68AEBDE867AE}" srcOrd="0" destOrd="0" presId="urn:microsoft.com/office/officeart/2005/8/layout/default"/>
    <dgm:cxn modelId="{25BB18FA-61E9-47EB-862A-F5055D06FA4C}" type="presOf" srcId="{D397330A-D51D-47F5-8D4F-EE32C1E58FDE}" destId="{2FBF867D-6C37-4282-95F6-22B0DEDA5ADE}" srcOrd="0" destOrd="0" presId="urn:microsoft.com/office/officeart/2005/8/layout/default"/>
    <dgm:cxn modelId="{76EF2183-2B63-4B02-B044-323799BC7B2E}" type="presOf" srcId="{A1D9F3F8-12F9-4BA7-9393-3DCAB5F48013}" destId="{F7CD3046-0218-4862-B324-7178887FABAD}" srcOrd="0" destOrd="0" presId="urn:microsoft.com/office/officeart/2005/8/layout/default"/>
    <dgm:cxn modelId="{BA8F9B74-8BE5-4159-BA8B-FA9E01E2D53B}" srcId="{D397330A-D51D-47F5-8D4F-EE32C1E58FDE}" destId="{ED024A7C-DFAD-4966-8141-BC006EEE35D1}" srcOrd="16" destOrd="0" parTransId="{E9607505-D0FA-42EF-91B4-14807C0D02AF}" sibTransId="{66204979-211A-404C-98FB-F19800D13EEB}"/>
    <dgm:cxn modelId="{7C959A0C-4796-4338-B1FB-8EF8EFEB74D9}" type="presOf" srcId="{8881C578-BCCE-4C99-93E4-A717A8D38A7B}" destId="{32E0ACF9-26D0-4DB2-9F88-A9ED91C3E41D}" srcOrd="0" destOrd="0" presId="urn:microsoft.com/office/officeart/2005/8/layout/default"/>
    <dgm:cxn modelId="{91947BE4-9F6C-44F5-A8DD-3BBA573F04A4}" type="presOf" srcId="{A5589025-7094-43B3-9B0C-2669CD7C3AD4}" destId="{CE669A92-A28F-467F-86FB-F602F0215FAD}" srcOrd="0" destOrd="0" presId="urn:microsoft.com/office/officeart/2005/8/layout/default"/>
    <dgm:cxn modelId="{8A57BEFD-4807-4089-82C4-4D0E6299715E}" srcId="{D397330A-D51D-47F5-8D4F-EE32C1E58FDE}" destId="{9FCC4DF9-F88D-41DB-82C4-032D71753A3A}" srcOrd="15" destOrd="0" parTransId="{3DC9D27E-6AE8-4C20-84B3-62B4FE85A03D}" sibTransId="{78B5C623-8C77-44C5-A17E-DA6BB1146DF6}"/>
    <dgm:cxn modelId="{09512881-1B7F-432E-9B27-67616D080691}" srcId="{D397330A-D51D-47F5-8D4F-EE32C1E58FDE}" destId="{F6734274-E31F-439C-9506-80F1076777FC}" srcOrd="7" destOrd="0" parTransId="{9CA5C194-6CCF-407A-9AD0-89588072C9C7}" sibTransId="{E15872F1-26B2-4984-93D2-2F06C86FD1CC}"/>
    <dgm:cxn modelId="{C7A10993-B85E-4E0E-9F76-EB971C219BF2}" type="presOf" srcId="{2F57CE1C-12A7-4C09-ABC2-F2C1DA7E8F82}" destId="{946119B8-273E-489C-956C-C6E4BBFE3E9F}" srcOrd="0" destOrd="0" presId="urn:microsoft.com/office/officeart/2005/8/layout/default"/>
    <dgm:cxn modelId="{2AA00DC7-4287-4E8B-9078-E0C62D49B678}" srcId="{D397330A-D51D-47F5-8D4F-EE32C1E58FDE}" destId="{2F57CE1C-12A7-4C09-ABC2-F2C1DA7E8F82}" srcOrd="21" destOrd="0" parTransId="{C1EB32B2-4A2F-42C6-A9BA-33495DBDD1E3}" sibTransId="{91B7E145-B4B2-4BBA-8148-6860CD773FF8}"/>
    <dgm:cxn modelId="{127AAA67-401F-4985-AD37-011E43E04C3C}" type="presParOf" srcId="{2FBF867D-6C37-4282-95F6-22B0DEDA5ADE}" destId="{ED9FA4D8-4B3D-463A-86DF-34A89F72A3BD}" srcOrd="0" destOrd="0" presId="urn:microsoft.com/office/officeart/2005/8/layout/default"/>
    <dgm:cxn modelId="{C6041452-7769-4D42-A67D-254500D2B7C9}" type="presParOf" srcId="{2FBF867D-6C37-4282-95F6-22B0DEDA5ADE}" destId="{2298A034-2C8A-4221-9ED5-A2289A1E9239}" srcOrd="1" destOrd="0" presId="urn:microsoft.com/office/officeart/2005/8/layout/default"/>
    <dgm:cxn modelId="{AEFFEF2F-9C98-41E3-BEAA-51B81437DF59}" type="presParOf" srcId="{2FBF867D-6C37-4282-95F6-22B0DEDA5ADE}" destId="{F7CD3046-0218-4862-B324-7178887FABAD}" srcOrd="2" destOrd="0" presId="urn:microsoft.com/office/officeart/2005/8/layout/default"/>
    <dgm:cxn modelId="{0FAE435B-A283-4FD6-827D-E3470039F018}" type="presParOf" srcId="{2FBF867D-6C37-4282-95F6-22B0DEDA5ADE}" destId="{05685774-5E77-4D7A-89B0-4D0FC0A7267D}" srcOrd="3" destOrd="0" presId="urn:microsoft.com/office/officeart/2005/8/layout/default"/>
    <dgm:cxn modelId="{7EFFBFEE-987C-4AA2-951E-2F097ED90838}" type="presParOf" srcId="{2FBF867D-6C37-4282-95F6-22B0DEDA5ADE}" destId="{E3D51624-68CF-4C17-A60A-B1F54F60EED7}" srcOrd="4" destOrd="0" presId="urn:microsoft.com/office/officeart/2005/8/layout/default"/>
    <dgm:cxn modelId="{2396D37D-08FC-4321-8908-9FC47F262261}" type="presParOf" srcId="{2FBF867D-6C37-4282-95F6-22B0DEDA5ADE}" destId="{40A8760F-529D-4EC0-A7EB-29933932186C}" srcOrd="5" destOrd="0" presId="urn:microsoft.com/office/officeart/2005/8/layout/default"/>
    <dgm:cxn modelId="{F301A571-527C-4960-A04D-6250D29059D5}" type="presParOf" srcId="{2FBF867D-6C37-4282-95F6-22B0DEDA5ADE}" destId="{BA4DA7F4-2EB3-447B-AEEA-E5F953EFF8A0}" srcOrd="6" destOrd="0" presId="urn:microsoft.com/office/officeart/2005/8/layout/default"/>
    <dgm:cxn modelId="{D171B368-7172-44BD-835C-4FBB35D57630}" type="presParOf" srcId="{2FBF867D-6C37-4282-95F6-22B0DEDA5ADE}" destId="{FCC320C0-BE30-4C79-AD6B-0FB1DC1A5C06}" srcOrd="7" destOrd="0" presId="urn:microsoft.com/office/officeart/2005/8/layout/default"/>
    <dgm:cxn modelId="{E6AFEC87-7F0D-41ED-B30F-7AB55DA87514}" type="presParOf" srcId="{2FBF867D-6C37-4282-95F6-22B0DEDA5ADE}" destId="{51C31D59-31B1-4BCE-80BA-EF92E027FFEC}" srcOrd="8" destOrd="0" presId="urn:microsoft.com/office/officeart/2005/8/layout/default"/>
    <dgm:cxn modelId="{56CAEB23-21E8-4CAB-BFED-8BF39D3733A7}" type="presParOf" srcId="{2FBF867D-6C37-4282-95F6-22B0DEDA5ADE}" destId="{B7640C75-9EFD-4B90-8E05-B9062FA75C70}" srcOrd="9" destOrd="0" presId="urn:microsoft.com/office/officeart/2005/8/layout/default"/>
    <dgm:cxn modelId="{1D9F658E-1051-43FC-9A3D-0FBEADDD2A6F}" type="presParOf" srcId="{2FBF867D-6C37-4282-95F6-22B0DEDA5ADE}" destId="{CE669A92-A28F-467F-86FB-F602F0215FAD}" srcOrd="10" destOrd="0" presId="urn:microsoft.com/office/officeart/2005/8/layout/default"/>
    <dgm:cxn modelId="{39254586-F58C-4E0A-BCBF-01BCFC8AF0AE}" type="presParOf" srcId="{2FBF867D-6C37-4282-95F6-22B0DEDA5ADE}" destId="{6A906DFE-6CE7-4E25-A89B-FB97C553B718}" srcOrd="11" destOrd="0" presId="urn:microsoft.com/office/officeart/2005/8/layout/default"/>
    <dgm:cxn modelId="{9467CE0B-DC3D-4F01-ADCB-D126A3E4EFDD}" type="presParOf" srcId="{2FBF867D-6C37-4282-95F6-22B0DEDA5ADE}" destId="{32E0ACF9-26D0-4DB2-9F88-A9ED91C3E41D}" srcOrd="12" destOrd="0" presId="urn:microsoft.com/office/officeart/2005/8/layout/default"/>
    <dgm:cxn modelId="{D6DBA161-273A-46CE-A0DF-46B2DDE1DA49}" type="presParOf" srcId="{2FBF867D-6C37-4282-95F6-22B0DEDA5ADE}" destId="{E6650F17-B347-4ED5-98A6-F31AF4F8B2FC}" srcOrd="13" destOrd="0" presId="urn:microsoft.com/office/officeart/2005/8/layout/default"/>
    <dgm:cxn modelId="{33D7C0F6-C4FF-4336-9910-915E3712BB47}" type="presParOf" srcId="{2FBF867D-6C37-4282-95F6-22B0DEDA5ADE}" destId="{6B3B3E35-DFF9-4DF8-92E6-EA3ED9A3036C}" srcOrd="14" destOrd="0" presId="urn:microsoft.com/office/officeart/2005/8/layout/default"/>
    <dgm:cxn modelId="{12760771-18B3-4016-A9C1-A430F79C785C}" type="presParOf" srcId="{2FBF867D-6C37-4282-95F6-22B0DEDA5ADE}" destId="{EAD7565D-0BD6-46A4-B6AD-081AC722F867}" srcOrd="15" destOrd="0" presId="urn:microsoft.com/office/officeart/2005/8/layout/default"/>
    <dgm:cxn modelId="{401A915D-976C-4760-967C-B72A991C17B7}" type="presParOf" srcId="{2FBF867D-6C37-4282-95F6-22B0DEDA5ADE}" destId="{CAA19609-78EC-41BD-91D6-441BC523A78A}" srcOrd="16" destOrd="0" presId="urn:microsoft.com/office/officeart/2005/8/layout/default"/>
    <dgm:cxn modelId="{C8602A25-E919-4A69-99D2-5929D0682065}" type="presParOf" srcId="{2FBF867D-6C37-4282-95F6-22B0DEDA5ADE}" destId="{BC70BC3A-69AD-492A-A0AE-D9EEF2ACFC9C}" srcOrd="17" destOrd="0" presId="urn:microsoft.com/office/officeart/2005/8/layout/default"/>
    <dgm:cxn modelId="{BFB052D7-7F71-4358-8098-52FE320E2002}" type="presParOf" srcId="{2FBF867D-6C37-4282-95F6-22B0DEDA5ADE}" destId="{72C9A3AC-95E2-4300-BF0A-68AEBDE867AE}" srcOrd="18" destOrd="0" presId="urn:microsoft.com/office/officeart/2005/8/layout/default"/>
    <dgm:cxn modelId="{5B33A9A2-94C3-4324-A88B-B6A3AC450F85}" type="presParOf" srcId="{2FBF867D-6C37-4282-95F6-22B0DEDA5ADE}" destId="{B6B4E4A2-DE12-4DD9-B558-2AD22DF3DA13}" srcOrd="19" destOrd="0" presId="urn:microsoft.com/office/officeart/2005/8/layout/default"/>
    <dgm:cxn modelId="{32D4DD73-E989-467D-9566-5EF00747821E}" type="presParOf" srcId="{2FBF867D-6C37-4282-95F6-22B0DEDA5ADE}" destId="{852DF654-1A2D-432F-89B8-C830ABA8F680}" srcOrd="20" destOrd="0" presId="urn:microsoft.com/office/officeart/2005/8/layout/default"/>
    <dgm:cxn modelId="{1EF1342B-1070-424C-AADD-298AB779C37F}" type="presParOf" srcId="{2FBF867D-6C37-4282-95F6-22B0DEDA5ADE}" destId="{AB4F1C09-38E9-444A-ADE6-1A1383577D2C}" srcOrd="21" destOrd="0" presId="urn:microsoft.com/office/officeart/2005/8/layout/default"/>
    <dgm:cxn modelId="{84F82B16-6F8F-4A93-8316-BD0D3C4B2B1E}" type="presParOf" srcId="{2FBF867D-6C37-4282-95F6-22B0DEDA5ADE}" destId="{BA414A26-1100-40B0-9EE5-A607DE21C95C}" srcOrd="22" destOrd="0" presId="urn:microsoft.com/office/officeart/2005/8/layout/default"/>
    <dgm:cxn modelId="{906AB7B5-E07B-4788-A230-238D04DE3E01}" type="presParOf" srcId="{2FBF867D-6C37-4282-95F6-22B0DEDA5ADE}" destId="{B8BA3AD2-E022-47A5-A023-372A634F2F95}" srcOrd="23" destOrd="0" presId="urn:microsoft.com/office/officeart/2005/8/layout/default"/>
    <dgm:cxn modelId="{DC9A1C48-6753-4862-A4EE-1000E8C362F7}" type="presParOf" srcId="{2FBF867D-6C37-4282-95F6-22B0DEDA5ADE}" destId="{8A9822C0-F738-4332-9000-14757B03B90D}" srcOrd="24" destOrd="0" presId="urn:microsoft.com/office/officeart/2005/8/layout/default"/>
    <dgm:cxn modelId="{765EE69A-ECB5-4878-991D-893B451FE208}" type="presParOf" srcId="{2FBF867D-6C37-4282-95F6-22B0DEDA5ADE}" destId="{34169516-E70F-44CE-8527-EEF5464D5CC7}" srcOrd="25" destOrd="0" presId="urn:microsoft.com/office/officeart/2005/8/layout/default"/>
    <dgm:cxn modelId="{E5202D59-1E96-41D1-B48E-7DFD478CE0B8}" type="presParOf" srcId="{2FBF867D-6C37-4282-95F6-22B0DEDA5ADE}" destId="{8E28738B-0347-4445-AA73-EFA559FF1CFB}" srcOrd="26" destOrd="0" presId="urn:microsoft.com/office/officeart/2005/8/layout/default"/>
    <dgm:cxn modelId="{04D4D160-78EC-484A-8821-ABC0A2E3372A}" type="presParOf" srcId="{2FBF867D-6C37-4282-95F6-22B0DEDA5ADE}" destId="{5094D4CD-36D7-4BAA-9EC3-7FC852C99EC6}" srcOrd="27" destOrd="0" presId="urn:microsoft.com/office/officeart/2005/8/layout/default"/>
    <dgm:cxn modelId="{21A855F4-58ED-43C1-BEC3-12A24C7C42B2}" type="presParOf" srcId="{2FBF867D-6C37-4282-95F6-22B0DEDA5ADE}" destId="{D507D4A1-1EEE-4527-B7EB-FBD86ABBCF05}" srcOrd="28" destOrd="0" presId="urn:microsoft.com/office/officeart/2005/8/layout/default"/>
    <dgm:cxn modelId="{7118283A-4949-414F-A2B6-ABE28B2919CD}" type="presParOf" srcId="{2FBF867D-6C37-4282-95F6-22B0DEDA5ADE}" destId="{77D83583-41FA-40F4-B812-A7B66CD96D20}" srcOrd="29" destOrd="0" presId="urn:microsoft.com/office/officeart/2005/8/layout/default"/>
    <dgm:cxn modelId="{91734A07-9F00-49D5-BE05-F29EEF2A1C9D}" type="presParOf" srcId="{2FBF867D-6C37-4282-95F6-22B0DEDA5ADE}" destId="{AD2DA60B-ABDD-4F71-AF52-2B84E1019CA1}" srcOrd="30" destOrd="0" presId="urn:microsoft.com/office/officeart/2005/8/layout/default"/>
    <dgm:cxn modelId="{F2CC6928-1057-47B5-9A4A-CAE39247FC1B}" type="presParOf" srcId="{2FBF867D-6C37-4282-95F6-22B0DEDA5ADE}" destId="{7659DCF9-1C81-40C5-8BC3-A8F51A724747}" srcOrd="31" destOrd="0" presId="urn:microsoft.com/office/officeart/2005/8/layout/default"/>
    <dgm:cxn modelId="{3CE448F0-A129-4251-86C3-E50439561D3C}" type="presParOf" srcId="{2FBF867D-6C37-4282-95F6-22B0DEDA5ADE}" destId="{9ED630FF-5834-4D38-BFC0-42656B5E459A}" srcOrd="32" destOrd="0" presId="urn:microsoft.com/office/officeart/2005/8/layout/default"/>
    <dgm:cxn modelId="{02FC4A56-C337-4816-94B0-DAFA745CB7B2}" type="presParOf" srcId="{2FBF867D-6C37-4282-95F6-22B0DEDA5ADE}" destId="{9EFCE8E3-97D2-4D0A-89EA-319124DFD14A}" srcOrd="33" destOrd="0" presId="urn:microsoft.com/office/officeart/2005/8/layout/default"/>
    <dgm:cxn modelId="{A1DFA37E-9E5C-4E73-99BF-2535E28F9C93}" type="presParOf" srcId="{2FBF867D-6C37-4282-95F6-22B0DEDA5ADE}" destId="{51B8254B-F0A9-46DE-B32E-F09BE74A485C}" srcOrd="34" destOrd="0" presId="urn:microsoft.com/office/officeart/2005/8/layout/default"/>
    <dgm:cxn modelId="{27426DE3-49FE-42BD-ABC0-1B24E59A0F80}" type="presParOf" srcId="{2FBF867D-6C37-4282-95F6-22B0DEDA5ADE}" destId="{A255C211-D50F-4524-A6D2-A861C6CCD16B}" srcOrd="35" destOrd="0" presId="urn:microsoft.com/office/officeart/2005/8/layout/default"/>
    <dgm:cxn modelId="{80936E8D-C918-4378-B036-875786C674B4}" type="presParOf" srcId="{2FBF867D-6C37-4282-95F6-22B0DEDA5ADE}" destId="{8740C4B1-5613-4A9E-9CD2-EB231189B0CE}" srcOrd="36" destOrd="0" presId="urn:microsoft.com/office/officeart/2005/8/layout/default"/>
    <dgm:cxn modelId="{FE8E3D0C-C885-43BD-9C15-4614F21BAD50}" type="presParOf" srcId="{2FBF867D-6C37-4282-95F6-22B0DEDA5ADE}" destId="{06E614C6-9C10-40A9-8154-D25EE78DEABE}" srcOrd="37" destOrd="0" presId="urn:microsoft.com/office/officeart/2005/8/layout/default"/>
    <dgm:cxn modelId="{47394824-B066-4087-866F-10B8F046B4B6}" type="presParOf" srcId="{2FBF867D-6C37-4282-95F6-22B0DEDA5ADE}" destId="{DF3D715C-560D-42E8-9470-083AE7AF2E2C}" srcOrd="38" destOrd="0" presId="urn:microsoft.com/office/officeart/2005/8/layout/default"/>
    <dgm:cxn modelId="{032F1001-1C46-4BBC-90ED-E7102C0B9DA1}" type="presParOf" srcId="{2FBF867D-6C37-4282-95F6-22B0DEDA5ADE}" destId="{84C4DD5E-E641-4457-A7D8-CB758BAE03ED}" srcOrd="39" destOrd="0" presId="urn:microsoft.com/office/officeart/2005/8/layout/default"/>
    <dgm:cxn modelId="{E990C529-A880-4834-B84D-C609DE832A2B}" type="presParOf" srcId="{2FBF867D-6C37-4282-95F6-22B0DEDA5ADE}" destId="{4E629A7F-5E4F-4C87-8B94-581F19E58EEE}" srcOrd="40" destOrd="0" presId="urn:microsoft.com/office/officeart/2005/8/layout/default"/>
    <dgm:cxn modelId="{F1187D34-EB7F-47BE-A80D-458698F5AE7F}" type="presParOf" srcId="{2FBF867D-6C37-4282-95F6-22B0DEDA5ADE}" destId="{B1A40BDD-93B2-460F-A576-E8B49AA30BEF}" srcOrd="41" destOrd="0" presId="urn:microsoft.com/office/officeart/2005/8/layout/default"/>
    <dgm:cxn modelId="{EBDA6192-A856-4CC4-BF98-0651FD3BBE5E}" type="presParOf" srcId="{2FBF867D-6C37-4282-95F6-22B0DEDA5ADE}" destId="{946119B8-273E-489C-956C-C6E4BBFE3E9F}" srcOrd="42" destOrd="0" presId="urn:microsoft.com/office/officeart/2005/8/layout/default"/>
    <dgm:cxn modelId="{BD75DD41-E4BE-459D-885F-7A4756B9E0BE}" type="presParOf" srcId="{2FBF867D-6C37-4282-95F6-22B0DEDA5ADE}" destId="{D8C48E8E-5615-4E4F-B1CA-7BFB035DE9C1}" srcOrd="43" destOrd="0" presId="urn:microsoft.com/office/officeart/2005/8/layout/default"/>
    <dgm:cxn modelId="{0FA9C732-48F2-41E5-A142-77BBA8468771}" type="presParOf" srcId="{2FBF867D-6C37-4282-95F6-22B0DEDA5ADE}" destId="{3C2633F4-F2B9-4E35-A2EA-B91A3DD75B14}" srcOrd="4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9FA4D8-4B3D-463A-86DF-34A89F72A3BD}">
      <dsp:nvSpPr>
        <dsp:cNvPr id="0" name=""/>
        <dsp:cNvSpPr/>
      </dsp:nvSpPr>
      <dsp:spPr>
        <a:xfrm>
          <a:off x="655141" y="3274"/>
          <a:ext cx="2015132" cy="120907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איתמר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655141" y="3274"/>
        <a:ext cx="2015132" cy="1209079"/>
      </dsp:txXfrm>
    </dsp:sp>
    <dsp:sp modelId="{F7CD3046-0218-4862-B324-7178887FABAD}">
      <dsp:nvSpPr>
        <dsp:cNvPr id="0" name=""/>
        <dsp:cNvSpPr/>
      </dsp:nvSpPr>
      <dsp:spPr>
        <a:xfrm>
          <a:off x="2871787" y="3274"/>
          <a:ext cx="2015132" cy="1209079"/>
        </a:xfrm>
        <a:prstGeom prst="rect">
          <a:avLst/>
        </a:prstGeom>
        <a:solidFill>
          <a:schemeClr val="accent4">
            <a:hueOff val="472531"/>
            <a:satOff val="-2180"/>
            <a:lumOff val="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err="1" smtClean="0">
              <a:solidFill>
                <a:schemeClr val="tx1"/>
              </a:solidFill>
              <a:cs typeface="Guttman Hodes" pitchFamily="2" charset="-79"/>
            </a:rPr>
            <a:t>יאוש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2871787" y="3274"/>
        <a:ext cx="2015132" cy="1209079"/>
      </dsp:txXfrm>
    </dsp:sp>
    <dsp:sp modelId="{E3D51624-68CF-4C17-A60A-B1F54F60EED7}">
      <dsp:nvSpPr>
        <dsp:cNvPr id="0" name=""/>
        <dsp:cNvSpPr/>
      </dsp:nvSpPr>
      <dsp:spPr>
        <a:xfrm>
          <a:off x="5088433" y="3274"/>
          <a:ext cx="2015132" cy="1209079"/>
        </a:xfrm>
        <a:prstGeom prst="rect">
          <a:avLst/>
        </a:prstGeom>
        <a:solidFill>
          <a:schemeClr val="accent4">
            <a:hueOff val="945063"/>
            <a:satOff val="-4361"/>
            <a:lumOff val="1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כולי עלמא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5088433" y="3274"/>
        <a:ext cx="2015132" cy="1209079"/>
      </dsp:txXfrm>
    </dsp:sp>
    <dsp:sp modelId="{BA4DA7F4-2EB3-447B-AEEA-E5F953EFF8A0}">
      <dsp:nvSpPr>
        <dsp:cNvPr id="0" name=""/>
        <dsp:cNvSpPr/>
      </dsp:nvSpPr>
      <dsp:spPr>
        <a:xfrm>
          <a:off x="7305079" y="3274"/>
          <a:ext cx="2015132" cy="1209079"/>
        </a:xfrm>
        <a:prstGeom prst="rect">
          <a:avLst/>
        </a:prstGeom>
        <a:solidFill>
          <a:schemeClr val="accent4">
            <a:hueOff val="1417594"/>
            <a:satOff val="-6541"/>
            <a:lumOff val="2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פליגי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7305079" y="3274"/>
        <a:ext cx="2015132" cy="1209079"/>
      </dsp:txXfrm>
    </dsp:sp>
    <dsp:sp modelId="{51C31D59-31B1-4BCE-80BA-EF92E027FFEC}">
      <dsp:nvSpPr>
        <dsp:cNvPr id="0" name=""/>
        <dsp:cNvSpPr/>
      </dsp:nvSpPr>
      <dsp:spPr>
        <a:xfrm>
          <a:off x="9521725" y="3274"/>
          <a:ext cx="2015132" cy="1209079"/>
        </a:xfrm>
        <a:prstGeom prst="rect">
          <a:avLst/>
        </a:prstGeom>
        <a:solidFill>
          <a:schemeClr val="accent4">
            <a:hueOff val="1890126"/>
            <a:satOff val="-8721"/>
            <a:lumOff val="3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err="1" smtClean="0">
              <a:solidFill>
                <a:schemeClr val="tx1"/>
              </a:solidFill>
              <a:cs typeface="Guttman Hodes" pitchFamily="2" charset="-79"/>
            </a:rPr>
            <a:t>דשמעיניה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9521725" y="3274"/>
        <a:ext cx="2015132" cy="1209079"/>
      </dsp:txXfrm>
    </dsp:sp>
    <dsp:sp modelId="{CE669A92-A28F-467F-86FB-F602F0215FAD}">
      <dsp:nvSpPr>
        <dsp:cNvPr id="0" name=""/>
        <dsp:cNvSpPr/>
      </dsp:nvSpPr>
      <dsp:spPr>
        <a:xfrm>
          <a:off x="655141" y="1413867"/>
          <a:ext cx="2015132" cy="1209079"/>
        </a:xfrm>
        <a:prstGeom prst="rect">
          <a:avLst/>
        </a:prstGeom>
        <a:solidFill>
          <a:schemeClr val="accent4">
            <a:hueOff val="2362657"/>
            <a:satOff val="-10902"/>
            <a:lumOff val="4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smtClean="0">
              <a:solidFill>
                <a:schemeClr val="tx1"/>
              </a:solidFill>
              <a:cs typeface="Guttman Hodes" pitchFamily="2" charset="-79"/>
            </a:rPr>
            <a:t>לבסוף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655141" y="1413867"/>
        <a:ext cx="2015132" cy="1209079"/>
      </dsp:txXfrm>
    </dsp:sp>
    <dsp:sp modelId="{32E0ACF9-26D0-4DB2-9F88-A9ED91C3E41D}">
      <dsp:nvSpPr>
        <dsp:cNvPr id="0" name=""/>
        <dsp:cNvSpPr/>
      </dsp:nvSpPr>
      <dsp:spPr>
        <a:xfrm>
          <a:off x="2871787" y="1413867"/>
          <a:ext cx="2015132" cy="1209079"/>
        </a:xfrm>
        <a:prstGeom prst="rect">
          <a:avLst/>
        </a:prstGeom>
        <a:solidFill>
          <a:schemeClr val="accent4">
            <a:hueOff val="2835189"/>
            <a:satOff val="-13082"/>
            <a:lumOff val="4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אתא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2871787" y="1413867"/>
        <a:ext cx="2015132" cy="1209079"/>
      </dsp:txXfrm>
    </dsp:sp>
    <dsp:sp modelId="{6B3B3E35-DFF9-4DF8-92E6-EA3ED9A3036C}">
      <dsp:nvSpPr>
        <dsp:cNvPr id="0" name=""/>
        <dsp:cNvSpPr/>
      </dsp:nvSpPr>
      <dsp:spPr>
        <a:xfrm>
          <a:off x="5088433" y="1413867"/>
          <a:ext cx="2015132" cy="1209079"/>
        </a:xfrm>
        <a:prstGeom prst="rect">
          <a:avLst/>
        </a:prstGeom>
        <a:solidFill>
          <a:schemeClr val="accent4">
            <a:hueOff val="3307720"/>
            <a:satOff val="-15263"/>
            <a:lumOff val="5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מיניה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5088433" y="1413867"/>
        <a:ext cx="2015132" cy="1209079"/>
      </dsp:txXfrm>
    </dsp:sp>
    <dsp:sp modelId="{CAA19609-78EC-41BD-91D6-441BC523A78A}">
      <dsp:nvSpPr>
        <dsp:cNvPr id="0" name=""/>
        <dsp:cNvSpPr/>
      </dsp:nvSpPr>
      <dsp:spPr>
        <a:xfrm>
          <a:off x="7305079" y="1413867"/>
          <a:ext cx="2015132" cy="1209079"/>
        </a:xfrm>
        <a:prstGeom prst="rect">
          <a:avLst/>
        </a:prstGeom>
        <a:solidFill>
          <a:schemeClr val="accent4">
            <a:hueOff val="3780252"/>
            <a:satOff val="-17443"/>
            <a:lumOff val="6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err="1" smtClean="0">
              <a:solidFill>
                <a:schemeClr val="tx1"/>
              </a:solidFill>
              <a:cs typeface="Guttman Hodes" pitchFamily="2" charset="-79"/>
            </a:rPr>
            <a:t>מימר</a:t>
          </a: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 אמר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7305079" y="1413867"/>
        <a:ext cx="2015132" cy="1209079"/>
      </dsp:txXfrm>
    </dsp:sp>
    <dsp:sp modelId="{72C9A3AC-95E2-4300-BF0A-68AEBDE867AE}">
      <dsp:nvSpPr>
        <dsp:cNvPr id="0" name=""/>
        <dsp:cNvSpPr/>
      </dsp:nvSpPr>
      <dsp:spPr>
        <a:xfrm>
          <a:off x="9521725" y="1413867"/>
          <a:ext cx="2015132" cy="1209079"/>
        </a:xfrm>
        <a:prstGeom prst="rect">
          <a:avLst/>
        </a:prstGeom>
        <a:solidFill>
          <a:schemeClr val="accent4">
            <a:hueOff val="4252783"/>
            <a:satOff val="-19623"/>
            <a:lumOff val="7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err="1" smtClean="0">
              <a:solidFill>
                <a:schemeClr val="tx1"/>
              </a:solidFill>
              <a:cs typeface="Guttman Hodes" pitchFamily="2" charset="-79"/>
            </a:rPr>
            <a:t>אית</a:t>
          </a: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 לי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9521725" y="1413867"/>
        <a:ext cx="2015132" cy="1209079"/>
      </dsp:txXfrm>
    </dsp:sp>
    <dsp:sp modelId="{852DF654-1A2D-432F-89B8-C830ABA8F680}">
      <dsp:nvSpPr>
        <dsp:cNvPr id="0" name=""/>
        <dsp:cNvSpPr/>
      </dsp:nvSpPr>
      <dsp:spPr>
        <a:xfrm>
          <a:off x="655141" y="2824460"/>
          <a:ext cx="2015132" cy="1209079"/>
        </a:xfrm>
        <a:prstGeom prst="rect">
          <a:avLst/>
        </a:prstGeom>
        <a:solidFill>
          <a:schemeClr val="accent4">
            <a:hueOff val="4725315"/>
            <a:satOff val="-21804"/>
            <a:lumOff val="8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בגויה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655141" y="2824460"/>
        <a:ext cx="2015132" cy="1209079"/>
      </dsp:txXfrm>
    </dsp:sp>
    <dsp:sp modelId="{BA414A26-1100-40B0-9EE5-A607DE21C95C}">
      <dsp:nvSpPr>
        <dsp:cNvPr id="0" name=""/>
        <dsp:cNvSpPr/>
      </dsp:nvSpPr>
      <dsp:spPr>
        <a:xfrm>
          <a:off x="2871787" y="2824460"/>
          <a:ext cx="2015132" cy="1209079"/>
        </a:xfrm>
        <a:prstGeom prst="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err="1" smtClean="0">
              <a:solidFill>
                <a:schemeClr val="tx1"/>
              </a:solidFill>
              <a:cs typeface="Guttman Hodes" pitchFamily="2" charset="-79"/>
            </a:rPr>
            <a:t>יהבנא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2871787" y="2824460"/>
        <a:ext cx="2015132" cy="1209079"/>
      </dsp:txXfrm>
    </dsp:sp>
    <dsp:sp modelId="{8A9822C0-F738-4332-9000-14757B03B90D}">
      <dsp:nvSpPr>
        <dsp:cNvPr id="0" name=""/>
        <dsp:cNvSpPr/>
      </dsp:nvSpPr>
      <dsp:spPr>
        <a:xfrm>
          <a:off x="5088433" y="2824460"/>
          <a:ext cx="2015132" cy="1209079"/>
        </a:xfrm>
        <a:prstGeom prst="rect">
          <a:avLst/>
        </a:prstGeom>
        <a:solidFill>
          <a:schemeClr val="accent4">
            <a:hueOff val="5670378"/>
            <a:satOff val="-26164"/>
            <a:lumOff val="9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err="1" smtClean="0">
              <a:solidFill>
                <a:schemeClr val="tx1"/>
              </a:solidFill>
              <a:cs typeface="Guttman Hodes" pitchFamily="2" charset="-79"/>
            </a:rPr>
            <a:t>סימנא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5088433" y="2824460"/>
        <a:ext cx="2015132" cy="1209079"/>
      </dsp:txXfrm>
    </dsp:sp>
    <dsp:sp modelId="{8E28738B-0347-4445-AA73-EFA559FF1CFB}">
      <dsp:nvSpPr>
        <dsp:cNvPr id="0" name=""/>
        <dsp:cNvSpPr/>
      </dsp:nvSpPr>
      <dsp:spPr>
        <a:xfrm>
          <a:off x="7305079" y="2824460"/>
          <a:ext cx="2015132" cy="1209079"/>
        </a:xfrm>
        <a:prstGeom prst="rect">
          <a:avLst/>
        </a:prstGeom>
        <a:solidFill>
          <a:schemeClr val="accent4">
            <a:hueOff val="6142909"/>
            <a:satOff val="-28345"/>
            <a:lumOff val="10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err="1" smtClean="0">
              <a:solidFill>
                <a:schemeClr val="tx1"/>
              </a:solidFill>
              <a:cs typeface="Guttman Hodes" pitchFamily="2" charset="-79"/>
            </a:rPr>
            <a:t>ושקילנא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7305079" y="2824460"/>
        <a:ext cx="2015132" cy="1209079"/>
      </dsp:txXfrm>
    </dsp:sp>
    <dsp:sp modelId="{D507D4A1-1EEE-4527-B7EB-FBD86ABBCF05}">
      <dsp:nvSpPr>
        <dsp:cNvPr id="0" name=""/>
        <dsp:cNvSpPr/>
      </dsp:nvSpPr>
      <dsp:spPr>
        <a:xfrm>
          <a:off x="9521725" y="2824460"/>
          <a:ext cx="2015132" cy="1209079"/>
        </a:xfrm>
        <a:prstGeom prst="rect">
          <a:avLst/>
        </a:prstGeom>
        <a:solidFill>
          <a:schemeClr val="accent4">
            <a:hueOff val="6615440"/>
            <a:satOff val="-30525"/>
            <a:lumOff val="11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בזוטו של ים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9521725" y="2824460"/>
        <a:ext cx="2015132" cy="1209079"/>
      </dsp:txXfrm>
    </dsp:sp>
    <dsp:sp modelId="{AD2DA60B-ABDD-4F71-AF52-2B84E1019CA1}">
      <dsp:nvSpPr>
        <dsp:cNvPr id="0" name=""/>
        <dsp:cNvSpPr/>
      </dsp:nvSpPr>
      <dsp:spPr>
        <a:xfrm>
          <a:off x="655141" y="4235053"/>
          <a:ext cx="2015132" cy="1209079"/>
        </a:xfrm>
        <a:prstGeom prst="rect">
          <a:avLst/>
        </a:prstGeom>
        <a:solidFill>
          <a:schemeClr val="accent4">
            <a:hueOff val="7087972"/>
            <a:satOff val="-32705"/>
            <a:lumOff val="1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בשלוליתו של נהר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655141" y="4235053"/>
        <a:ext cx="2015132" cy="1209079"/>
      </dsp:txXfrm>
    </dsp:sp>
    <dsp:sp modelId="{9ED630FF-5834-4D38-BFC0-42656B5E459A}">
      <dsp:nvSpPr>
        <dsp:cNvPr id="0" name=""/>
        <dsp:cNvSpPr/>
      </dsp:nvSpPr>
      <dsp:spPr>
        <a:xfrm>
          <a:off x="2871787" y="4235053"/>
          <a:ext cx="2015132" cy="1209079"/>
        </a:xfrm>
        <a:prstGeom prst="rect">
          <a:avLst/>
        </a:prstGeom>
        <a:solidFill>
          <a:schemeClr val="accent4">
            <a:hueOff val="7560504"/>
            <a:satOff val="-34886"/>
            <a:lumOff val="12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רחמנא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2871787" y="4235053"/>
        <a:ext cx="2015132" cy="1209079"/>
      </dsp:txXfrm>
    </dsp:sp>
    <dsp:sp modelId="{51B8254B-F0A9-46DE-B32E-F09BE74A485C}">
      <dsp:nvSpPr>
        <dsp:cNvPr id="0" name=""/>
        <dsp:cNvSpPr/>
      </dsp:nvSpPr>
      <dsp:spPr>
        <a:xfrm>
          <a:off x="5088433" y="4235053"/>
          <a:ext cx="2015132" cy="1209079"/>
        </a:xfrm>
        <a:prstGeom prst="rect">
          <a:avLst/>
        </a:prstGeom>
        <a:solidFill>
          <a:schemeClr val="accent4">
            <a:hueOff val="8033035"/>
            <a:satOff val="-37066"/>
            <a:lumOff val="13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שרייה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5088433" y="4235053"/>
        <a:ext cx="2015132" cy="1209079"/>
      </dsp:txXfrm>
    </dsp:sp>
    <dsp:sp modelId="{8740C4B1-5613-4A9E-9CD2-EB231189B0CE}">
      <dsp:nvSpPr>
        <dsp:cNvPr id="0" name=""/>
        <dsp:cNvSpPr/>
      </dsp:nvSpPr>
      <dsp:spPr>
        <a:xfrm>
          <a:off x="7305079" y="4235053"/>
          <a:ext cx="2015132" cy="1209079"/>
        </a:xfrm>
        <a:prstGeom prst="rect">
          <a:avLst/>
        </a:prstGeom>
        <a:solidFill>
          <a:schemeClr val="accent4">
            <a:hueOff val="8505566"/>
            <a:satOff val="-39247"/>
            <a:lumOff val="144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err="1" smtClean="0">
              <a:solidFill>
                <a:schemeClr val="tx1"/>
              </a:solidFill>
              <a:cs typeface="Guttman Hodes" pitchFamily="2" charset="-79"/>
            </a:rPr>
            <a:t>כדבעינן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7305079" y="4235053"/>
        <a:ext cx="2015132" cy="1209079"/>
      </dsp:txXfrm>
    </dsp:sp>
    <dsp:sp modelId="{DF3D715C-560D-42E8-9470-083AE7AF2E2C}">
      <dsp:nvSpPr>
        <dsp:cNvPr id="0" name=""/>
        <dsp:cNvSpPr/>
      </dsp:nvSpPr>
      <dsp:spPr>
        <a:xfrm>
          <a:off x="9521725" y="4235053"/>
          <a:ext cx="2015132" cy="1209079"/>
        </a:xfrm>
        <a:prstGeom prst="rect">
          <a:avLst/>
        </a:prstGeom>
        <a:solidFill>
          <a:schemeClr val="accent4">
            <a:hueOff val="8978098"/>
            <a:satOff val="-41427"/>
            <a:lumOff val="15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לקמן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9521725" y="4235053"/>
        <a:ext cx="2015132" cy="1209079"/>
      </dsp:txXfrm>
    </dsp:sp>
    <dsp:sp modelId="{4E629A7F-5E4F-4C87-8B94-581F19E58EEE}">
      <dsp:nvSpPr>
        <dsp:cNvPr id="0" name=""/>
        <dsp:cNvSpPr/>
      </dsp:nvSpPr>
      <dsp:spPr>
        <a:xfrm>
          <a:off x="2871787" y="5645646"/>
          <a:ext cx="2015132" cy="1209079"/>
        </a:xfrm>
        <a:prstGeom prst="rect">
          <a:avLst/>
        </a:prstGeom>
        <a:solidFill>
          <a:schemeClr val="accent4">
            <a:hueOff val="9450630"/>
            <a:satOff val="-43607"/>
            <a:lumOff val="16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לית לי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2871787" y="5645646"/>
        <a:ext cx="2015132" cy="1209079"/>
      </dsp:txXfrm>
    </dsp:sp>
    <dsp:sp modelId="{946119B8-273E-489C-956C-C6E4BBFE3E9F}">
      <dsp:nvSpPr>
        <dsp:cNvPr id="0" name=""/>
        <dsp:cNvSpPr/>
      </dsp:nvSpPr>
      <dsp:spPr>
        <a:xfrm>
          <a:off x="5088433" y="5645646"/>
          <a:ext cx="2015132" cy="1209079"/>
        </a:xfrm>
        <a:prstGeom prst="rect">
          <a:avLst/>
        </a:prstGeom>
        <a:solidFill>
          <a:schemeClr val="accent4">
            <a:hueOff val="9923160"/>
            <a:satOff val="-45788"/>
            <a:lumOff val="16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>
              <a:solidFill>
                <a:schemeClr val="tx1"/>
              </a:solidFill>
              <a:cs typeface="Guttman Hodes" pitchFamily="2" charset="-79"/>
            </a:rPr>
            <a:t>בגויה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5088433" y="5645646"/>
        <a:ext cx="2015132" cy="1209079"/>
      </dsp:txXfrm>
    </dsp:sp>
    <dsp:sp modelId="{3C2633F4-F2B9-4E35-A2EA-B91A3DD75B14}">
      <dsp:nvSpPr>
        <dsp:cNvPr id="0" name=""/>
        <dsp:cNvSpPr/>
      </dsp:nvSpPr>
      <dsp:spPr>
        <a:xfrm>
          <a:off x="7305079" y="5645646"/>
          <a:ext cx="2015132" cy="1209079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err="1" smtClean="0">
              <a:solidFill>
                <a:schemeClr val="tx1"/>
              </a:solidFill>
              <a:cs typeface="Guttman Hodes" pitchFamily="2" charset="-79"/>
            </a:rPr>
            <a:t>מהשתא</a:t>
          </a:r>
          <a:endParaRPr lang="en-US" sz="36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7305079" y="5645646"/>
        <a:ext cx="2015132" cy="12090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51F74-4D46-4198-9A36-CC63BD85BEE0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8F492-28B2-4C7A-825A-DC358AFBC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43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1200" b="1" dirty="0" smtClean="0">
                <a:ln/>
                <a:solidFill>
                  <a:schemeClr val="accent4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Are</a:t>
            </a:r>
            <a:r>
              <a:rPr lang="en-US" sz="1200" b="1" cap="none" spc="0" dirty="0" smtClean="0">
                <a:ln/>
                <a:solidFill>
                  <a:schemeClr val="accent4"/>
                </a:solidFill>
                <a:effectLst/>
                <a:latin typeface="David" panose="020E0502060401010101" pitchFamily="34" charset="-79"/>
                <a:cs typeface="David" panose="020E0502060401010101" pitchFamily="34" charset="-79"/>
              </a:rPr>
              <a:t> the items on this </a:t>
            </a:r>
          </a:p>
          <a:p>
            <a:pPr algn="ctr"/>
            <a:r>
              <a:rPr lang="en-US" sz="1200" b="1" cap="none" spc="0" dirty="0" smtClean="0">
                <a:ln/>
                <a:solidFill>
                  <a:schemeClr val="accent4"/>
                </a:solidFill>
                <a:effectLst/>
                <a:latin typeface="David" panose="020E0502060401010101" pitchFamily="34" charset="-79"/>
                <a:cs typeface="David" panose="020E0502060401010101" pitchFamily="34" charset="-79"/>
              </a:rPr>
              <a:t>ship considered to be </a:t>
            </a:r>
            <a:r>
              <a:rPr lang="he-IL" sz="1200" b="1" cap="none" spc="0" dirty="0" smtClean="0">
                <a:ln/>
                <a:solidFill>
                  <a:schemeClr val="accent4"/>
                </a:solidFill>
                <a:effectLst/>
                <a:latin typeface="David" panose="020E0502060401010101" pitchFamily="34" charset="-79"/>
                <a:cs typeface="David" panose="020E0502060401010101" pitchFamily="34" charset="-79"/>
              </a:rPr>
              <a:t>אבידת</a:t>
            </a:r>
            <a:r>
              <a:rPr lang="en-US" sz="1200" b="1" cap="none" spc="0" dirty="0" smtClean="0">
                <a:ln/>
                <a:solidFill>
                  <a:schemeClr val="accent4"/>
                </a:solidFill>
                <a:effectLst/>
                <a:latin typeface="David" panose="020E0502060401010101" pitchFamily="34" charset="-79"/>
                <a:cs typeface="David" panose="020E0502060401010101" pitchFamily="34" charset="-79"/>
              </a:rPr>
              <a:t>?</a:t>
            </a:r>
          </a:p>
          <a:p>
            <a:pPr algn="ctr"/>
            <a:endParaRPr lang="en-US" sz="1200" b="1" cap="none" spc="0" dirty="0" smtClean="0">
              <a:ln/>
              <a:solidFill>
                <a:schemeClr val="accent4"/>
              </a:solidFill>
              <a:effectLst/>
            </a:endParaRPr>
          </a:p>
          <a:p>
            <a:pPr algn="ctr"/>
            <a:r>
              <a:rPr lang="en-US" sz="1200" b="1" dirty="0" smtClean="0">
                <a:ln/>
                <a:solidFill>
                  <a:schemeClr val="accent4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Does someone need to do</a:t>
            </a:r>
          </a:p>
          <a:p>
            <a:pPr algn="ctr"/>
            <a:r>
              <a:rPr lang="en-US" sz="1200" b="1" dirty="0" smtClean="0">
                <a:ln/>
                <a:solidFill>
                  <a:schemeClr val="accent4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  <a:r>
              <a:rPr lang="he-IL" sz="1200" b="1" dirty="0" smtClean="0">
                <a:ln/>
                <a:solidFill>
                  <a:schemeClr val="accent4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השבת אבידה</a:t>
            </a:r>
            <a:r>
              <a:rPr lang="en-US" sz="1200" b="1" dirty="0" smtClean="0">
                <a:ln/>
                <a:solidFill>
                  <a:schemeClr val="accent4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 on them?</a:t>
            </a:r>
            <a:endParaRPr lang="en-US" sz="1200" b="1" cap="none" spc="0" dirty="0" smtClean="0">
              <a:ln/>
              <a:solidFill>
                <a:schemeClr val="accent4"/>
              </a:solidFill>
              <a:effectLst/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pPr algn="ctr"/>
            <a:endParaRPr lang="en-US" sz="1200" b="1" cap="none" spc="0" dirty="0" smtClean="0">
              <a:ln/>
              <a:solidFill>
                <a:schemeClr val="accent4"/>
              </a:solidFill>
              <a:effectLst/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8F492-28B2-4C7A-825A-DC358AFBCF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343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600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290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197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375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7113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526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5209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13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1490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361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799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247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531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417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4461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0508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511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430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1038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393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7110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322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9788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7872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9921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7894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324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991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1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504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80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763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592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62F9D-FB39-47AC-A927-4C5B9E52D03F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F588D-10D7-4ED2-BD6D-E1F550245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09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844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B491-B9C9-41A7-989D-7E2E52D4964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2D2EB-72AC-48EE-BBAE-F580772146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473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5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2.wav"/><Relationship Id="rId7" Type="http://schemas.openxmlformats.org/officeDocument/2006/relationships/image" Target="../media/image20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Relationship Id="rId9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png"/><Relationship Id="rId7" Type="http://schemas.openxmlformats.org/officeDocument/2006/relationships/image" Target="../media/image14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3346"/>
            <a:ext cx="12193057" cy="686469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6715" y="2270688"/>
            <a:ext cx="11040202" cy="221599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>
                <a:gd name="adj" fmla="val 14117"/>
              </a:avLst>
            </a:prstTxWarp>
            <a:spAutoFit/>
            <a:scene3d>
              <a:camera prst="orthographicFront">
                <a:rot lat="650945" lon="19996797" rev="536526"/>
              </a:camera>
              <a:lightRig rig="threePt" dir="t">
                <a:rot lat="0" lon="0" rev="600000"/>
              </a:lightRig>
            </a:scene3d>
            <a:sp3d z="488950" extrusionH="546100" contourW="12700">
              <a:bevelT w="38100" h="38100" prst="angle"/>
              <a:bevelB w="38100" h="38100" prst="angle"/>
            </a:sp3d>
          </a:bodyPr>
          <a:lstStyle/>
          <a:p>
            <a:pPr algn="ctr"/>
            <a:r>
              <a:rPr lang="he-IL" sz="13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419100">
                    <a:schemeClr val="accent1">
                      <a:alpha val="0"/>
                    </a:schemeClr>
                  </a:glow>
                  <a:outerShdw blurRad="60007" dist="215900" dir="3600000" sy="-30000" kx="-800400" algn="bl" rotWithShape="0">
                    <a:prstClr val="black">
                      <a:alpha val="20000"/>
                    </a:prstClr>
                  </a:outerShdw>
                  <a:reflection stA="45000" endPos="8000" dist="165100" dir="5400000" sy="-100000" algn="bl" rotWithShape="0"/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יאוש שלא מדעת</a:t>
            </a:r>
            <a:endParaRPr lang="en-US" sz="13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419100">
                  <a:schemeClr val="accent1">
                    <a:alpha val="0"/>
                  </a:schemeClr>
                </a:glow>
                <a:outerShdw blurRad="60007" dist="215900" dir="3600000" sy="-30000" kx="-800400" algn="bl" rotWithShape="0">
                  <a:prstClr val="black">
                    <a:alpha val="20000"/>
                  </a:prstClr>
                </a:outerShdw>
                <a:reflection stA="45000" endPos="8000" dist="165100" dir="5400000" sy="-100000" algn="bl" rotWithShape="0"/>
              </a:effectLst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47251" y="86361"/>
            <a:ext cx="4897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b="1" dirty="0">
                <a:ln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lumMod val="50000"/>
                      <a:alpha val="40000"/>
                    </a:prstClr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מסכת בבא מציעא פרק אלו מציאות-</a:t>
            </a:r>
            <a:r>
              <a:rPr lang="he-IL" b="1" dirty="0">
                <a:ln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דף </a:t>
            </a:r>
            <a:r>
              <a:rPr lang="he-IL" b="1" dirty="0" err="1" smtClean="0">
                <a:ln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כא</a:t>
            </a:r>
            <a:r>
              <a:rPr lang="he-IL" b="1" dirty="0" smtClean="0">
                <a:ln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. 38 – </a:t>
            </a:r>
            <a:r>
              <a:rPr lang="he-IL" b="1" dirty="0" err="1" smtClean="0">
                <a:ln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כא</a:t>
            </a:r>
            <a:r>
              <a:rPr lang="he-IL" b="1" dirty="0" smtClean="0">
                <a:ln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: 14</a:t>
            </a:r>
            <a:endParaRPr lang="en-US" b="1" dirty="0">
              <a:ln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71380" y="6492013"/>
            <a:ext cx="459087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Rabbi Yossi </a:t>
            </a:r>
            <a:r>
              <a:rPr lang="en-US" b="1" cap="none" spc="0" dirty="0" err="1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Wieder</a:t>
            </a:r>
            <a:r>
              <a:rPr lang="en-US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 &amp; Rabbi Binyamin Plotzker</a:t>
            </a:r>
            <a:endParaRPr lang="en-US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9207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0" y="-297"/>
            <a:ext cx="12205250" cy="68585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7839768" y="4285947"/>
            <a:ext cx="3569138" cy="661024"/>
            <a:chOff x="7855810" y="5104089"/>
            <a:chExt cx="3569138" cy="661024"/>
          </a:xfrm>
        </p:grpSpPr>
        <p:sp>
          <p:nvSpPr>
            <p:cNvPr id="15" name="Rectangle 14"/>
            <p:cNvSpPr/>
            <p:nvPr/>
          </p:nvSpPr>
          <p:spPr>
            <a:xfrm>
              <a:off x="7855810" y="5258176"/>
              <a:ext cx="1782319" cy="322621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9642629" y="5104090"/>
              <a:ext cx="1782319" cy="62294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9638129" y="5104089"/>
              <a:ext cx="705047" cy="66102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7767">
            <a:off x="8583237" y="1645169"/>
            <a:ext cx="3282721" cy="31733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591" y="274533"/>
            <a:ext cx="2266290" cy="44060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908" y="2672572"/>
            <a:ext cx="2741146" cy="17915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0511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6" y="274533"/>
            <a:ext cx="3115170" cy="43116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214" y="-480188"/>
            <a:ext cx="2143536" cy="5160815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6052949" y="4285947"/>
            <a:ext cx="1879999" cy="661024"/>
            <a:chOff x="6068991" y="5104089"/>
            <a:chExt cx="1879999" cy="661024"/>
          </a:xfrm>
        </p:grpSpPr>
        <p:sp>
          <p:nvSpPr>
            <p:cNvPr id="14" name="Rectangle 13"/>
            <p:cNvSpPr/>
            <p:nvPr/>
          </p:nvSpPr>
          <p:spPr>
            <a:xfrm>
              <a:off x="6068991" y="5258176"/>
              <a:ext cx="1782319" cy="322621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7243943" y="5104089"/>
              <a:ext cx="705047" cy="66102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266130" y="4285947"/>
            <a:ext cx="1847705" cy="661024"/>
            <a:chOff x="4282172" y="5104089"/>
            <a:chExt cx="1847705" cy="661024"/>
          </a:xfrm>
        </p:grpSpPr>
        <p:sp>
          <p:nvSpPr>
            <p:cNvPr id="13" name="Rectangle 12"/>
            <p:cNvSpPr/>
            <p:nvPr/>
          </p:nvSpPr>
          <p:spPr>
            <a:xfrm>
              <a:off x="4282172" y="5258176"/>
              <a:ext cx="1782319" cy="322621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424830" y="5104089"/>
              <a:ext cx="705047" cy="66102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479311" y="4255718"/>
            <a:ext cx="1910656" cy="661024"/>
            <a:chOff x="2495353" y="5073860"/>
            <a:chExt cx="1910656" cy="661024"/>
          </a:xfrm>
        </p:grpSpPr>
        <p:sp>
          <p:nvSpPr>
            <p:cNvPr id="12" name="Rectangle 11"/>
            <p:cNvSpPr/>
            <p:nvPr/>
          </p:nvSpPr>
          <p:spPr>
            <a:xfrm>
              <a:off x="2495353" y="5258176"/>
              <a:ext cx="1782319" cy="322621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3700962" y="5073860"/>
              <a:ext cx="705047" cy="66102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106905" y="4247866"/>
            <a:ext cx="1427748" cy="661024"/>
            <a:chOff x="1122947" y="5066008"/>
            <a:chExt cx="1427748" cy="661024"/>
          </a:xfrm>
        </p:grpSpPr>
        <p:sp>
          <p:nvSpPr>
            <p:cNvPr id="3" name="Rectangle 2"/>
            <p:cNvSpPr/>
            <p:nvPr/>
          </p:nvSpPr>
          <p:spPr>
            <a:xfrm>
              <a:off x="1122947" y="5258175"/>
              <a:ext cx="1299411" cy="322621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845648" y="5066008"/>
              <a:ext cx="705047" cy="66102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Up Arrow Callout 30"/>
          <p:cNvSpPr/>
          <p:nvPr/>
        </p:nvSpPr>
        <p:spPr>
          <a:xfrm>
            <a:off x="9365413" y="5072670"/>
            <a:ext cx="1408517" cy="822783"/>
          </a:xfrm>
          <a:prstGeom prst="upArrowCallout">
            <a:avLst>
              <a:gd name="adj1" fmla="val 21529"/>
              <a:gd name="adj2" fmla="val 25000"/>
              <a:gd name="adj3" fmla="val 25000"/>
              <a:gd name="adj4" fmla="val 64977"/>
            </a:avLst>
          </a:prstGeom>
          <a:ln w="3175">
            <a:solidFill>
              <a:schemeClr val="tx1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e-IL" sz="3600" b="1" dirty="0" smtClean="0">
                <a:latin typeface="David" panose="020E0502060401010101" pitchFamily="34" charset="-79"/>
                <a:cs typeface="David" panose="020E0502060401010101" pitchFamily="34" charset="-79"/>
              </a:rPr>
              <a:t>יאוש</a:t>
            </a:r>
            <a:endParaRPr lang="en-US" b="1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32" name="Up Arrow Callout 31"/>
          <p:cNvSpPr/>
          <p:nvPr/>
        </p:nvSpPr>
        <p:spPr>
          <a:xfrm>
            <a:off x="4894555" y="5045590"/>
            <a:ext cx="1991026" cy="1440424"/>
          </a:xfrm>
          <a:prstGeom prst="upArrowCallout">
            <a:avLst>
              <a:gd name="adj1" fmla="val 21529"/>
              <a:gd name="adj2" fmla="val 25000"/>
              <a:gd name="adj3" fmla="val 25000"/>
              <a:gd name="adj4" fmla="val 70545"/>
            </a:avLst>
          </a:prstGeom>
          <a:solidFill>
            <a:srgbClr val="FF0000"/>
          </a:solidFill>
          <a:ln w="3175">
            <a:solidFill>
              <a:schemeClr val="tx1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e-IL" sz="3200" b="1" dirty="0" smtClean="0">
                <a:latin typeface="David" panose="020E0502060401010101" pitchFamily="34" charset="-79"/>
                <a:cs typeface="David" panose="020E0502060401010101" pitchFamily="34" charset="-79"/>
              </a:rPr>
              <a:t>איסורא אתא לידיה</a:t>
            </a:r>
            <a:endParaRPr lang="en-US" sz="1400" dirty="0"/>
          </a:p>
        </p:txBody>
      </p:sp>
      <p:sp>
        <p:nvSpPr>
          <p:cNvPr id="33" name="Up Arrow Callout 32"/>
          <p:cNvSpPr/>
          <p:nvPr/>
        </p:nvSpPr>
        <p:spPr>
          <a:xfrm>
            <a:off x="3352800" y="4984734"/>
            <a:ext cx="1556482" cy="798426"/>
          </a:xfrm>
          <a:prstGeom prst="upArrowCallout">
            <a:avLst>
              <a:gd name="adj1" fmla="val 21529"/>
              <a:gd name="adj2" fmla="val 25000"/>
              <a:gd name="adj3" fmla="val 25000"/>
              <a:gd name="adj4" fmla="val 64977"/>
            </a:avLst>
          </a:prstGeom>
          <a:ln w="3175">
            <a:solidFill>
              <a:schemeClr val="tx1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e-IL" sz="4400" b="1" dirty="0" smtClean="0">
                <a:latin typeface="David" panose="020E0502060401010101" pitchFamily="34" charset="-79"/>
                <a:cs typeface="David" panose="020E0502060401010101" pitchFamily="34" charset="-79"/>
              </a:rPr>
              <a:t>אבד</a:t>
            </a:r>
            <a:endParaRPr lang="en-US" b="1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35" name="Oval Callout 34"/>
          <p:cNvSpPr/>
          <p:nvPr/>
        </p:nvSpPr>
        <p:spPr>
          <a:xfrm>
            <a:off x="8165396" y="-297"/>
            <a:ext cx="3721804" cy="1391189"/>
          </a:xfrm>
          <a:prstGeom prst="wedgeEllipseCallout">
            <a:avLst>
              <a:gd name="adj1" fmla="val -60389"/>
              <a:gd name="adj2" fmla="val 26076"/>
            </a:avLst>
          </a:prstGeom>
          <a:ln w="38100"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400" b="1" dirty="0" err="1" smtClean="0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סימנא</a:t>
            </a:r>
            <a:r>
              <a:rPr lang="he-IL" sz="2400" b="1" dirty="0" smtClean="0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 </a:t>
            </a:r>
            <a:r>
              <a:rPr lang="he-IL" sz="2400" b="1" dirty="0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אית לי בגויה, יהבנא סימנא, </a:t>
            </a:r>
            <a:r>
              <a:rPr lang="he-IL" sz="2400" b="1" dirty="0" err="1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ושקילנא</a:t>
            </a:r>
            <a:r>
              <a:rPr lang="he-IL" sz="2400" b="1" dirty="0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 </a:t>
            </a:r>
            <a:r>
              <a:rPr lang="he-IL" sz="2400" b="1" dirty="0" smtClean="0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ליה!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14811" y="5910016"/>
            <a:ext cx="11598047" cy="1107996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RelaxedModerately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e-IL" sz="6600" b="1" cap="none" spc="0" dirty="0" smtClean="0">
                <a:ln w="28575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Guttman Mantova-Decor" pitchFamily="2" charset="-79"/>
              </a:rPr>
              <a:t>כולי עלמא לא פליגי </a:t>
            </a:r>
            <a:r>
              <a:rPr lang="he-IL" sz="6600" b="1" dirty="0" smtClean="0">
                <a:ln w="28575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Guttman Mantova-Decor" pitchFamily="2" charset="-79"/>
              </a:rPr>
              <a:t>דלא הוי </a:t>
            </a:r>
            <a:r>
              <a:rPr lang="he-IL" sz="6600" b="1" dirty="0" err="1" smtClean="0">
                <a:ln w="28575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Guttman Mantova-Decor" pitchFamily="2" charset="-79"/>
              </a:rPr>
              <a:t>יאוש</a:t>
            </a:r>
            <a:endParaRPr lang="en-US" sz="6600" b="1" cap="none" spc="0" dirty="0">
              <a:ln w="28575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Guttman Mantova-Decor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9129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5" grpId="0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resenterMediaLogo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8826828" cy="272715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(They also agree)</a:t>
            </a:r>
          </a:p>
          <a:p>
            <a:pPr algn="ctr"/>
            <a:r>
              <a:rPr lang="he-IL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בזוטו </a:t>
            </a:r>
            <a:r>
              <a:rPr lang="he-IL" sz="2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של ים ובשלוליתו של נהר, </a:t>
            </a:r>
            <a:endParaRPr lang="en-US" sz="20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An object lost in the tides of the sea, or the overflowing of the river</a:t>
            </a:r>
          </a:p>
          <a:p>
            <a:pPr algn="ctr"/>
            <a:r>
              <a:rPr lang="he-IL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אף </a:t>
            </a:r>
            <a:r>
              <a:rPr lang="he-IL" sz="2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על גב </a:t>
            </a:r>
            <a:r>
              <a:rPr lang="he-IL" sz="2000" b="1" u="sng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דאית</a:t>
            </a:r>
            <a:r>
              <a:rPr lang="he-IL" sz="2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ביה </a:t>
            </a:r>
            <a:r>
              <a:rPr lang="he-IL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סימן – </a:t>
            </a: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even though it </a:t>
            </a:r>
            <a:r>
              <a:rPr lang="en-US" sz="2000" b="1" u="sng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has</a:t>
            </a:r>
            <a:r>
              <a:rPr lang="en-US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a </a:t>
            </a:r>
            <a:r>
              <a:rPr lang="he-IL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סימן</a:t>
            </a:r>
          </a:p>
          <a:p>
            <a:pPr algn="ctr"/>
            <a:r>
              <a:rPr lang="he-IL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רחמנא שרייה, </a:t>
            </a:r>
            <a:endParaRPr lang="en-US" sz="20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ה'</a:t>
            </a:r>
            <a:r>
              <a:rPr lang="en-US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(The Merciful One) allows it to be kept</a:t>
            </a:r>
            <a:endParaRPr lang="he-IL" sz="20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0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כדבעינן</a:t>
            </a:r>
            <a:r>
              <a:rPr lang="he-IL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0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למימר</a:t>
            </a:r>
            <a:r>
              <a:rPr lang="he-IL" sz="20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לקמן</a:t>
            </a:r>
            <a:r>
              <a:rPr lang="he-IL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</a:t>
            </a:r>
            <a:endParaRPr lang="en-US" sz="20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as we will explain later on.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  <p:pic>
        <p:nvPicPr>
          <p:cNvPr id="7" name="thunder_strike_2 - sound bibl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49" y="1305341"/>
            <a:ext cx="3365172" cy="323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8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93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1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0.53099 0.18264 " pathEditMode="relative" rAng="0" ptsTypes="AA">
                                      <p:cBhvr>
                                        <p:cTn id="107" dur="7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49" y="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4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099 0.18264 C -0.52773 0.15695 -0.52448 0.13241 -0.52435 0.13241 C -0.52422 0.13241 -0.52734 0.15718 -0.5306 0.18264 C -0.53437 0.21181 -0.53789 0.24028 -0.53789 0.24051 C -0.53763 0.24005 -0.53398 0.21181 -0.53007 0.18311 C -0.52682 0.15718 -0.52356 0.13287 -0.52343 0.13264 C -0.5233 0.13264 -0.52643 0.15741 -0.52981 0.18311 C -0.53346 0.21204 -0.53711 0.24051 -0.53698 0.24051 C -0.53672 0.24028 -0.52929 0.18311 -0.52942 0.18357 C -0.52591 0.15764 -0.52265 0.13287 -0.52252 0.13311 C -0.52252 0.13357 -0.52552 0.15787 -0.52877 0.18334 C -0.53255 0.2125 -0.53619 0.24098 -0.53606 0.24098 C -0.53593 0.24075 -0.53242 0.2125 -0.52851 0.1838 C -0.525 0.15811 -0.52187 0.13357 -0.52174 0.13357 C -0.52148 0.13334 -0.52461 0.15811 -0.52799 0.1838 C -0.53164 0.2125 -0.53528 0.24121 -0.53515 0.24121 C -0.53502 0.24144 -0.53138 0.21297 -0.52747 0.18403 " pathEditMode="relative" rAng="780000" ptsTypes="AAAAAAAAAAAAAAAAA">
                                      <p:cBhvr>
                                        <p:cTn id="110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audio>
              <p:cMediaNode vol="80000" showWhenStopped="0">
                <p:cTn id="1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estsidetoday.com/wp-content/uploads/2014/07/2404627233_148080d1e6_z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1043" cy="688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666414" y="0"/>
            <a:ext cx="4868214" cy="1764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כי </a:t>
            </a:r>
            <a:r>
              <a:rPr lang="he-IL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פליגי</a:t>
            </a:r>
            <a:endParaRPr lang="en-US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When do they disagree</a:t>
            </a:r>
          </a:p>
          <a:p>
            <a:pPr algn="ctr"/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בדבר </a:t>
            </a:r>
            <a:r>
              <a:rPr lang="he-IL" sz="2400" b="1" u="sng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שאין</a:t>
            </a:r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בו סימן</a:t>
            </a:r>
            <a:r>
              <a:rPr lang="he-IL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 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By an object that has no </a:t>
            </a:r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סימן</a:t>
            </a:r>
            <a:endParaRPr lang="en-US" sz="2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-1" y="1910324"/>
            <a:ext cx="4363453" cy="49476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רבא אמר</a:t>
            </a:r>
            <a:r>
              <a:rPr lang="he-IL" sz="3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:</a:t>
            </a:r>
            <a:endParaRPr lang="en-US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הוי </a:t>
            </a:r>
            <a:r>
              <a:rPr lang="he-IL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, </a:t>
            </a:r>
            <a:endParaRPr lang="en-US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It is already considered </a:t>
            </a:r>
            <a:r>
              <a:rPr lang="he-IL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from when it was found</a:t>
            </a:r>
            <a:endParaRPr lang="en-US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800" b="1" u="sng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דלכי</a:t>
            </a:r>
            <a:r>
              <a:rPr lang="he-IL" sz="2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8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ידע</a:t>
            </a:r>
            <a:r>
              <a:rPr lang="he-IL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דנפל</a:t>
            </a:r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מיניה </a:t>
            </a:r>
            <a:r>
              <a:rPr lang="he-IL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מיאש</a:t>
            </a:r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 </a:t>
            </a:r>
            <a:endParaRPr lang="en-US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because when he finds out that it fell from him he will be </a:t>
            </a:r>
            <a:r>
              <a:rPr lang="he-IL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מיאש</a:t>
            </a:r>
            <a:endParaRPr lang="en-US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endParaRPr lang="en-US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4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מימר</a:t>
            </a:r>
            <a:r>
              <a:rPr lang="he-IL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אמר: </a:t>
            </a:r>
            <a:endParaRPr lang="en-US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4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סימנא</a:t>
            </a:r>
            <a:r>
              <a:rPr lang="he-IL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לית לי בגויה, </a:t>
            </a:r>
            <a:endParaRPr lang="en-US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He will surely say: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 do not have any </a:t>
            </a:r>
            <a:r>
              <a:rPr lang="he-IL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סימן</a:t>
            </a:r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in it</a:t>
            </a:r>
          </a:p>
          <a:p>
            <a:pPr algn="ctr"/>
            <a:r>
              <a:rPr lang="he-IL" sz="24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מהשתא</a:t>
            </a:r>
            <a:r>
              <a:rPr lang="he-IL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הוא </a:t>
            </a:r>
            <a:r>
              <a:rPr lang="he-IL" sz="2400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דמיאש</a:t>
            </a:r>
            <a:endParaRPr lang="en-US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So it is as if he is already </a:t>
            </a:r>
            <a:r>
              <a:rPr lang="he-IL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מיאש</a:t>
            </a:r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  </a:t>
            </a:r>
            <a:r>
              <a:rPr lang="en-US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from now.</a:t>
            </a:r>
            <a:endParaRPr lang="en-US" b="1" u="sng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28547" y="1910323"/>
            <a:ext cx="4363453" cy="279001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2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אביי</a:t>
            </a:r>
            <a:r>
              <a:rPr lang="he-IL" sz="3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אמר: </a:t>
            </a:r>
            <a:endParaRPr lang="en-US" sz="32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לא </a:t>
            </a:r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הוי </a:t>
            </a:r>
            <a:r>
              <a:rPr lang="he-IL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, </a:t>
            </a:r>
            <a:endParaRPr lang="en-US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It not considered </a:t>
            </a:r>
            <a:r>
              <a:rPr lang="he-IL" b="1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from when it was found</a:t>
            </a:r>
          </a:p>
          <a:p>
            <a:pPr algn="ctr"/>
            <a:r>
              <a:rPr lang="he-IL" sz="2800" b="1" u="sng" dirty="0" err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דהא</a:t>
            </a:r>
            <a:r>
              <a:rPr lang="he-IL" sz="2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8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לא</a:t>
            </a:r>
            <a:r>
              <a:rPr lang="he-IL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8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ידע</a:t>
            </a:r>
            <a:r>
              <a:rPr lang="he-IL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דנפל</a:t>
            </a:r>
            <a:r>
              <a:rPr lang="he-IL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מיניה</a:t>
            </a:r>
            <a:r>
              <a:rPr lang="he-IL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</a:t>
            </a:r>
            <a:endParaRPr lang="en-US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because he didn’t yet know it fell from him.</a:t>
            </a:r>
            <a:endParaRPr lang="en-US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113" y="2009432"/>
            <a:ext cx="4002716" cy="4418009"/>
          </a:xfrm>
          <a:prstGeom prst="rect">
            <a:avLst/>
          </a:prstGeom>
        </p:spPr>
      </p:pic>
      <p:pic>
        <p:nvPicPr>
          <p:cNvPr id="2" name="Cheering 3-SoundBible.com-1680253418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614" y="407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build="p" animBg="1"/>
      <p:bldP spid="16" grpId="0" build="p" animBg="1"/>
      <p:bldP spid="1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http://westsidetoday.com/wp-content/uploads/2014/07/2404627233_148080d1e6_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1043" cy="688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6287124" y="4045317"/>
            <a:ext cx="3569138" cy="661024"/>
            <a:chOff x="7855810" y="5104089"/>
            <a:chExt cx="3569138" cy="661024"/>
          </a:xfrm>
        </p:grpSpPr>
        <p:sp>
          <p:nvSpPr>
            <p:cNvPr id="15" name="Rectangle 14"/>
            <p:cNvSpPr/>
            <p:nvPr/>
          </p:nvSpPr>
          <p:spPr>
            <a:xfrm>
              <a:off x="7855810" y="5258176"/>
              <a:ext cx="1782319" cy="322621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9642629" y="5104090"/>
              <a:ext cx="1782319" cy="622942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9638129" y="5104089"/>
              <a:ext cx="705047" cy="66102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7767">
            <a:off x="6621619" y="1508811"/>
            <a:ext cx="3282721" cy="31733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0511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24" y="258491"/>
            <a:ext cx="3115170" cy="43116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222" y="-496230"/>
            <a:ext cx="2143536" cy="5160815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4651138" y="4045317"/>
            <a:ext cx="1847705" cy="661024"/>
            <a:chOff x="4282172" y="5104089"/>
            <a:chExt cx="1847705" cy="661024"/>
          </a:xfrm>
        </p:grpSpPr>
        <p:sp>
          <p:nvSpPr>
            <p:cNvPr id="13" name="Rectangle 12"/>
            <p:cNvSpPr/>
            <p:nvPr/>
          </p:nvSpPr>
          <p:spPr>
            <a:xfrm>
              <a:off x="4282172" y="5258176"/>
              <a:ext cx="1782319" cy="322621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424830" y="5104089"/>
              <a:ext cx="705047" cy="66102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864319" y="4015088"/>
            <a:ext cx="1910656" cy="661024"/>
            <a:chOff x="2495353" y="5073860"/>
            <a:chExt cx="1910656" cy="661024"/>
          </a:xfrm>
        </p:grpSpPr>
        <p:sp>
          <p:nvSpPr>
            <p:cNvPr id="12" name="Rectangle 11"/>
            <p:cNvSpPr/>
            <p:nvPr/>
          </p:nvSpPr>
          <p:spPr>
            <a:xfrm>
              <a:off x="2495353" y="5258176"/>
              <a:ext cx="1782319" cy="322621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3700962" y="5073860"/>
              <a:ext cx="705047" cy="66102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91913" y="4007236"/>
            <a:ext cx="1427748" cy="661024"/>
            <a:chOff x="1122947" y="5066008"/>
            <a:chExt cx="1427748" cy="661024"/>
          </a:xfrm>
        </p:grpSpPr>
        <p:sp>
          <p:nvSpPr>
            <p:cNvPr id="3" name="Rectangle 2"/>
            <p:cNvSpPr/>
            <p:nvPr/>
          </p:nvSpPr>
          <p:spPr>
            <a:xfrm>
              <a:off x="1122947" y="5258175"/>
              <a:ext cx="1299411" cy="322621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845648" y="5066008"/>
              <a:ext cx="705047" cy="661024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Oval Callout 34"/>
          <p:cNvSpPr/>
          <p:nvPr/>
        </p:nvSpPr>
        <p:spPr>
          <a:xfrm>
            <a:off x="8919716" y="5551"/>
            <a:ext cx="3268610" cy="1391189"/>
          </a:xfrm>
          <a:prstGeom prst="wedgeEllipseCallout">
            <a:avLst>
              <a:gd name="adj1" fmla="val -19953"/>
              <a:gd name="adj2" fmla="val 109100"/>
            </a:avLst>
          </a:prstGeom>
          <a:ln w="38100"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200" b="1" dirty="0" err="1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סימנא</a:t>
            </a:r>
            <a:r>
              <a:rPr lang="he-IL" sz="3200" b="1" dirty="0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 </a:t>
            </a:r>
            <a:r>
              <a:rPr lang="he-IL" sz="3200" b="1" u="sng" dirty="0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לית</a:t>
            </a:r>
            <a:r>
              <a:rPr lang="he-IL" sz="3200" b="1" dirty="0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 לי </a:t>
            </a:r>
            <a:r>
              <a:rPr lang="he-IL" sz="3200" b="1" dirty="0" smtClean="0">
                <a:solidFill>
                  <a:srgbClr val="FFFF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בגויה!!</a:t>
            </a:r>
            <a:endParaRPr lang="en-US" sz="3200" b="1" dirty="0">
              <a:solidFill>
                <a:srgbClr val="FFFF00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752" y="1976293"/>
            <a:ext cx="2126061" cy="2346646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3378610" y="3984669"/>
            <a:ext cx="21403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4000" b="1" dirty="0">
                <a:solidFill>
                  <a:srgbClr val="00B0F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דלכי ידע </a:t>
            </a:r>
            <a:r>
              <a:rPr lang="he-IL" sz="4000" b="1" dirty="0" smtClean="0">
                <a:solidFill>
                  <a:srgbClr val="00B0F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!</a:t>
            </a:r>
            <a:endParaRPr lang="en-US" sz="4000" dirty="0"/>
          </a:p>
        </p:txBody>
      </p:sp>
      <p:sp>
        <p:nvSpPr>
          <p:cNvPr id="40" name="Rectangle 39"/>
          <p:cNvSpPr/>
          <p:nvPr/>
        </p:nvSpPr>
        <p:spPr>
          <a:xfrm>
            <a:off x="7128119" y="4014582"/>
            <a:ext cx="22781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3600" b="1" dirty="0">
                <a:solidFill>
                  <a:srgbClr val="00B0F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דהא לא ידע </a:t>
            </a:r>
            <a:endParaRPr lang="en-US" sz="3600" dirty="0">
              <a:solidFill>
                <a:srgbClr val="00B0F0"/>
              </a:solidFill>
            </a:endParaRPr>
          </a:p>
        </p:txBody>
      </p:sp>
      <p:sp>
        <p:nvSpPr>
          <p:cNvPr id="31" name="Up Arrow Callout 30"/>
          <p:cNvSpPr/>
          <p:nvPr/>
        </p:nvSpPr>
        <p:spPr>
          <a:xfrm>
            <a:off x="3689682" y="4728061"/>
            <a:ext cx="1556482" cy="1312679"/>
          </a:xfrm>
          <a:prstGeom prst="upArrowCallout">
            <a:avLst>
              <a:gd name="adj1" fmla="val 21529"/>
              <a:gd name="adj2" fmla="val 25000"/>
              <a:gd name="adj3" fmla="val 25000"/>
              <a:gd name="adj4" fmla="val 64977"/>
            </a:avLst>
          </a:prstGeom>
          <a:ln w="3175">
            <a:solidFill>
              <a:schemeClr val="tx1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e-IL" sz="4400" b="1" dirty="0" smtClean="0">
                <a:latin typeface="David" panose="020E0502060401010101" pitchFamily="34" charset="-79"/>
                <a:cs typeface="David" panose="020E0502060401010101" pitchFamily="34" charset="-79"/>
              </a:rPr>
              <a:t>אבד</a:t>
            </a:r>
            <a:endParaRPr lang="en-US" b="1" dirty="0"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36" name="Up Arrow Callout 35"/>
          <p:cNvSpPr/>
          <p:nvPr/>
        </p:nvSpPr>
        <p:spPr>
          <a:xfrm>
            <a:off x="3625924" y="4704082"/>
            <a:ext cx="1794354" cy="1993495"/>
          </a:xfrm>
          <a:prstGeom prst="upArrowCallout">
            <a:avLst>
              <a:gd name="adj1" fmla="val 20168"/>
              <a:gd name="adj2" fmla="val 25000"/>
              <a:gd name="adj3" fmla="val 25000"/>
              <a:gd name="adj4" fmla="val 75103"/>
            </a:avLst>
          </a:prstGeom>
          <a:ln w="3175">
            <a:solidFill>
              <a:schemeClr val="tx1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e-IL" sz="2800" b="1" dirty="0" smtClean="0">
                <a:solidFill>
                  <a:srgbClr val="0000FF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רבא</a:t>
            </a:r>
            <a:r>
              <a:rPr lang="he-IL" sz="2400" b="1" dirty="0" smtClean="0">
                <a:solidFill>
                  <a:srgbClr val="0000FF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: </a:t>
            </a:r>
            <a:r>
              <a:rPr lang="he-IL" sz="2800" b="1" dirty="0" smtClean="0">
                <a:solidFill>
                  <a:srgbClr val="0070C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יאוש.</a:t>
            </a:r>
          </a:p>
          <a:p>
            <a:pPr algn="ctr"/>
            <a:r>
              <a:rPr lang="he-IL" sz="2400" b="1" dirty="0" smtClean="0">
                <a:solidFill>
                  <a:srgbClr val="FF00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מהשתא </a:t>
            </a:r>
            <a:r>
              <a:rPr lang="he-IL" sz="2400" b="1" dirty="0" smtClean="0">
                <a:solidFill>
                  <a:srgbClr val="00000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הוא דמיאש</a:t>
            </a:r>
            <a:endParaRPr lang="en-US" sz="2400" b="1" dirty="0" smtClean="0">
              <a:solidFill>
                <a:srgbClr val="000000"/>
              </a:solidFill>
              <a:latin typeface="David" panose="020E0502060401010101" pitchFamily="34" charset="-79"/>
              <a:ea typeface="Calibri" panose="020F0502020204030204" pitchFamily="34" charset="0"/>
              <a:cs typeface="David" panose="020E0502060401010101" pitchFamily="34" charset="-79"/>
            </a:endParaRPr>
          </a:p>
          <a:p>
            <a:pPr algn="ctr"/>
            <a:r>
              <a:rPr lang="he-IL" sz="2400" b="1" dirty="0" smtClean="0">
                <a:ln>
                  <a:solidFill>
                    <a:srgbClr val="002060"/>
                  </a:solidFill>
                </a:ln>
                <a:solidFill>
                  <a:srgbClr val="30CC16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הרי אלו שלו</a:t>
            </a:r>
            <a:endParaRPr lang="en-US" sz="1200" b="1" dirty="0">
              <a:ln>
                <a:solidFill>
                  <a:srgbClr val="002060"/>
                </a:solidFill>
              </a:ln>
              <a:solidFill>
                <a:srgbClr val="30CC16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32" name="Up Arrow Callout 31"/>
          <p:cNvSpPr/>
          <p:nvPr/>
        </p:nvSpPr>
        <p:spPr>
          <a:xfrm>
            <a:off x="7406974" y="4891376"/>
            <a:ext cx="2215383" cy="1159778"/>
          </a:xfrm>
          <a:prstGeom prst="upArrowCallout">
            <a:avLst>
              <a:gd name="adj1" fmla="val 21529"/>
              <a:gd name="adj2" fmla="val 25000"/>
              <a:gd name="adj3" fmla="val 25000"/>
              <a:gd name="adj4" fmla="val 64977"/>
            </a:avLst>
          </a:prstGeom>
          <a:ln w="3175">
            <a:solidFill>
              <a:schemeClr val="tx1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e-IL" sz="3200" b="1" dirty="0" err="1" smtClean="0">
                <a:solidFill>
                  <a:schemeClr val="tx1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יאוש</a:t>
            </a:r>
            <a:endParaRPr lang="en-US" sz="1600" b="1" dirty="0">
              <a:solidFill>
                <a:schemeClr val="tx1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37" name="Up Arrow Callout 36"/>
          <p:cNvSpPr/>
          <p:nvPr/>
        </p:nvSpPr>
        <p:spPr>
          <a:xfrm>
            <a:off x="7406974" y="4764716"/>
            <a:ext cx="2215383" cy="1329437"/>
          </a:xfrm>
          <a:prstGeom prst="upArrowCallout">
            <a:avLst>
              <a:gd name="adj1" fmla="val 21529"/>
              <a:gd name="adj2" fmla="val 25000"/>
              <a:gd name="adj3" fmla="val 25000"/>
              <a:gd name="adj4" fmla="val 64977"/>
            </a:avLst>
          </a:prstGeom>
          <a:ln w="3175">
            <a:solidFill>
              <a:schemeClr val="tx1"/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e-IL" sz="3200" b="1" dirty="0" smtClean="0">
                <a:solidFill>
                  <a:srgbClr val="0000FF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אביי</a:t>
            </a:r>
            <a:r>
              <a:rPr lang="he-IL" sz="3200" b="1" dirty="0" smtClean="0">
                <a:solidFill>
                  <a:srgbClr val="F01865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 </a:t>
            </a:r>
            <a:r>
              <a:rPr lang="he-IL" sz="3200" b="1" dirty="0" smtClean="0">
                <a:solidFill>
                  <a:srgbClr val="00B0F0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: יאוש</a:t>
            </a:r>
          </a:p>
          <a:p>
            <a:pPr algn="ctr"/>
            <a:r>
              <a:rPr lang="he-IL" sz="3200" b="1" dirty="0" smtClean="0">
                <a:solidFill>
                  <a:srgbClr val="F01865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חייב להחריז</a:t>
            </a:r>
            <a:endParaRPr lang="en-US" sz="1600" b="1" dirty="0">
              <a:solidFill>
                <a:srgbClr val="F01865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1062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9" grpId="0"/>
      <p:bldP spid="40" grpId="0"/>
      <p:bldP spid="31" grpId="0" animBg="1"/>
      <p:bldP spid="36" grpId="0" animBg="1"/>
      <p:bldP spid="32" grpId="0" animBg="1"/>
      <p:bldP spid="32" grpId="1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3346"/>
            <a:ext cx="12193057" cy="68646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647" y="564229"/>
            <a:ext cx="4759606" cy="41101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20728012">
            <a:off x="4887740" y="4158244"/>
            <a:ext cx="2691456" cy="1200329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he-IL" sz="3600" b="1" dirty="0" err="1">
                <a:solidFill>
                  <a:srgbClr val="0511FF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אביי</a:t>
            </a:r>
            <a:r>
              <a:rPr lang="he-IL" sz="3600" b="1" dirty="0">
                <a:solidFill>
                  <a:srgbClr val="0511FF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 &amp; </a:t>
            </a:r>
            <a:r>
              <a:rPr lang="he-IL" sz="3600" b="1" dirty="0" smtClean="0">
                <a:solidFill>
                  <a:srgbClr val="0511FF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רבא</a:t>
            </a:r>
            <a:endParaRPr lang="he-IL" sz="3600" b="1" dirty="0" smtClean="0">
              <a:solidFill>
                <a:srgbClr val="30CC16"/>
              </a:solidFill>
              <a:latin typeface="David" panose="020E0502060401010101" pitchFamily="34" charset="-79"/>
              <a:ea typeface="Calibri" panose="020F0502020204030204" pitchFamily="34" charset="0"/>
              <a:cs typeface="David" panose="020E0502060401010101" pitchFamily="34" charset="-79"/>
            </a:endParaRPr>
          </a:p>
          <a:p>
            <a:pPr algn="ctr"/>
            <a:r>
              <a:rPr lang="he-IL" sz="3600" b="1" dirty="0" smtClean="0">
                <a:solidFill>
                  <a:srgbClr val="30CC16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רחמנא </a:t>
            </a:r>
            <a:r>
              <a:rPr lang="he-IL" sz="3600" b="1" dirty="0">
                <a:solidFill>
                  <a:srgbClr val="30CC16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שרייה</a:t>
            </a:r>
            <a:endParaRPr lang="en-US" sz="3600" b="1" dirty="0">
              <a:solidFill>
                <a:srgbClr val="30CC16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 rot="252631">
            <a:off x="-303723" y="1249305"/>
            <a:ext cx="4676456" cy="4617287"/>
            <a:chOff x="3094783" y="2392337"/>
            <a:chExt cx="7920189" cy="450419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094783" y="2679032"/>
              <a:ext cx="7920189" cy="4217501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 rot="20057843">
              <a:off x="4674864" y="2392337"/>
              <a:ext cx="4018587" cy="21917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isometricOffAxis1Top"/>
                <a:lightRig rig="threePt" dir="t"/>
              </a:scene3d>
            </a:bodyPr>
            <a:lstStyle/>
            <a:p>
              <a:pPr algn="ctr"/>
              <a:r>
                <a:rPr lang="en-US" sz="5400" b="1" cap="none" spc="0" dirty="0" err="1" smtClean="0">
                  <a:ln w="0"/>
                  <a:solidFill>
                    <a:srgbClr val="30CC16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Edwardian Script ITC" panose="030303020407070D0804" pitchFamily="66" charset="0"/>
                </a:rPr>
                <a:t>E.Luzer</a:t>
              </a:r>
              <a:endParaRPr lang="en-US" sz="5400" b="1" cap="none" spc="0" dirty="0" smtClean="0">
                <a:ln w="0"/>
                <a:solidFill>
                  <a:srgbClr val="30CC1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Edwardian Script ITC" panose="030303020407070D0804" pitchFamily="66" charset="0"/>
              </a:endParaRPr>
            </a:p>
            <a:p>
              <a:pPr algn="ctr"/>
              <a:r>
                <a:rPr lang="en-US" sz="5400" b="1" cap="none" spc="0" dirty="0" smtClean="0">
                  <a:ln w="0"/>
                  <a:solidFill>
                    <a:srgbClr val="30CC16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Edwardian Script ITC" panose="030303020407070D0804" pitchFamily="66" charset="0"/>
                </a:rPr>
                <a:t>  G.</a:t>
              </a:r>
            </a:p>
            <a:p>
              <a:pPr algn="ctr"/>
              <a:r>
                <a:rPr lang="en-US" sz="3200" b="1" dirty="0" smtClean="0">
                  <a:ln w="0"/>
                  <a:solidFill>
                    <a:srgbClr val="30CC16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Edwardian Script ITC" panose="030303020407070D0804" pitchFamily="66" charset="0"/>
                </a:rPr>
                <a:t>845 000 1000</a:t>
              </a:r>
              <a:r>
                <a:rPr lang="en-US" sz="3200" b="1" cap="none" spc="0" dirty="0" smtClean="0">
                  <a:ln w="0"/>
                  <a:solidFill>
                    <a:srgbClr val="30CC16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Edwardian Script ITC" panose="030303020407070D0804" pitchFamily="66" charset="0"/>
                </a:rPr>
                <a:t> </a:t>
              </a:r>
              <a:endParaRPr lang="en-US" sz="4000" b="1" cap="none" spc="0" dirty="0">
                <a:ln w="0"/>
                <a:solidFill>
                  <a:srgbClr val="30CC1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Edwardian Script ITC" panose="030303020407070D0804" pitchFamily="66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 rot="20728012">
            <a:off x="892281" y="4179110"/>
            <a:ext cx="2525158" cy="1200329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he-IL" sz="3600" b="1" dirty="0" err="1" smtClean="0">
                <a:solidFill>
                  <a:srgbClr val="0511FF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אביי</a:t>
            </a:r>
            <a:r>
              <a:rPr lang="he-IL" sz="3600" b="1" dirty="0" smtClean="0">
                <a:solidFill>
                  <a:srgbClr val="0511FF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 &amp; רבא</a:t>
            </a:r>
            <a:endParaRPr lang="en-US" sz="3600" b="1" dirty="0" smtClean="0">
              <a:solidFill>
                <a:srgbClr val="0511FF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pPr algn="ctr"/>
            <a:r>
              <a:rPr lang="he-IL" sz="3600" b="1" dirty="0" smtClean="0">
                <a:solidFill>
                  <a:srgbClr val="FF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לא הוי יאוש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369" y="1294995"/>
            <a:ext cx="3167514" cy="349615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 rot="20728012">
            <a:off x="8932036" y="4182249"/>
            <a:ext cx="2691456" cy="2308324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he-IL" sz="3600" b="1" dirty="0" err="1">
                <a:solidFill>
                  <a:srgbClr val="0511FF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אביי</a:t>
            </a:r>
            <a:r>
              <a:rPr lang="he-IL" sz="3600" b="1" dirty="0">
                <a:solidFill>
                  <a:srgbClr val="0511FF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 </a:t>
            </a:r>
            <a:endParaRPr lang="he-IL" sz="3600" b="1" dirty="0" smtClean="0">
              <a:solidFill>
                <a:srgbClr val="0511FF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pPr algn="ctr"/>
            <a:r>
              <a:rPr lang="he-IL" sz="3600" b="1" dirty="0">
                <a:solidFill>
                  <a:srgbClr val="FF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לא הוי </a:t>
            </a:r>
            <a:r>
              <a:rPr lang="he-IL" sz="3600" b="1" dirty="0" err="1" smtClean="0">
                <a:solidFill>
                  <a:srgbClr val="FF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יאוש</a:t>
            </a:r>
            <a:endParaRPr lang="he-IL" sz="3600" b="1" dirty="0">
              <a:solidFill>
                <a:srgbClr val="0511FF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  <a:p>
            <a:pPr algn="ctr"/>
            <a:r>
              <a:rPr lang="he-IL" sz="3600" b="1" dirty="0" smtClean="0">
                <a:solidFill>
                  <a:srgbClr val="0511FF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רבא</a:t>
            </a:r>
            <a:endParaRPr lang="he-IL" sz="3600" b="1" dirty="0" smtClean="0">
              <a:solidFill>
                <a:srgbClr val="30CC16"/>
              </a:solidFill>
              <a:latin typeface="David" panose="020E0502060401010101" pitchFamily="34" charset="-79"/>
              <a:ea typeface="Calibri" panose="020F0502020204030204" pitchFamily="34" charset="0"/>
              <a:cs typeface="David" panose="020E0502060401010101" pitchFamily="34" charset="-79"/>
            </a:endParaRPr>
          </a:p>
          <a:p>
            <a:pPr algn="ctr"/>
            <a:r>
              <a:rPr lang="he-IL" sz="3600" b="1" dirty="0" smtClean="0">
                <a:solidFill>
                  <a:srgbClr val="30CC16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הוי </a:t>
            </a:r>
            <a:r>
              <a:rPr lang="he-IL" sz="3600" b="1" dirty="0" err="1" smtClean="0">
                <a:solidFill>
                  <a:srgbClr val="30CC16"/>
                </a:solidFill>
                <a:latin typeface="David" panose="020E0502060401010101" pitchFamily="34" charset="-79"/>
                <a:ea typeface="Calibri" panose="020F0502020204030204" pitchFamily="34" charset="0"/>
                <a:cs typeface="David" panose="020E0502060401010101" pitchFamily="34" charset="-79"/>
              </a:rPr>
              <a:t>יאוש</a:t>
            </a:r>
            <a:endParaRPr lang="en-US" sz="3600" b="1" dirty="0">
              <a:solidFill>
                <a:srgbClr val="30CC16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530" y="0"/>
            <a:ext cx="12192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FFFF00"/>
                </a:solidFill>
              </a:rPr>
              <a:t>LET’S SUMMARIZE</a:t>
            </a:r>
            <a:endParaRPr lang="en-US" sz="28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55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10" grpId="0" uiExpand="1" build="p" animBg="1"/>
      <p:bldP spid="12" grpId="0" build="p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3346"/>
            <a:ext cx="12193057" cy="6864691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52034011"/>
              </p:ext>
            </p:extLst>
          </p:nvPr>
        </p:nvGraphicFramePr>
        <p:xfrm>
          <a:off x="0" y="9533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2757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D9FA4D8-4B3D-463A-86DF-34A89F72A3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ED9FA4D8-4B3D-463A-86DF-34A89F72A3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7CD3046-0218-4862-B324-7178887FAB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F7CD3046-0218-4862-B324-7178887FAB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3D51624-68CF-4C17-A60A-B1F54F60E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E3D51624-68CF-4C17-A60A-B1F54F60E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A4DA7F4-2EB3-447B-AEEA-E5F953EFF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BA4DA7F4-2EB3-447B-AEEA-E5F953EFF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1C31D59-31B1-4BCE-80BA-EF92E027FF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51C31D59-31B1-4BCE-80BA-EF92E027FF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E669A92-A28F-467F-86FB-F602F0215F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CE669A92-A28F-467F-86FB-F602F0215F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2E0ACF9-26D0-4DB2-9F88-A9ED91C3E4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32E0ACF9-26D0-4DB2-9F88-A9ED91C3E4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B3B3E35-DFF9-4DF8-92E6-EA3ED9A303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graphicEl>
                                              <a:dgm id="{6B3B3E35-DFF9-4DF8-92E6-EA3ED9A303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AA19609-78EC-41BD-91D6-441BC523A7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dgm id="{CAA19609-78EC-41BD-91D6-441BC523A7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2C9A3AC-95E2-4300-BF0A-68AEBDE867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graphicEl>
                                              <a:dgm id="{72C9A3AC-95E2-4300-BF0A-68AEBDE867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52DF654-1A2D-432F-89B8-C830ABA8F6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graphicEl>
                                              <a:dgm id="{852DF654-1A2D-432F-89B8-C830ABA8F6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A414A26-1100-40B0-9EE5-A607DE21C9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graphicEl>
                                              <a:dgm id="{BA414A26-1100-40B0-9EE5-A607DE21C9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A9822C0-F738-4332-9000-14757B03B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graphicEl>
                                              <a:dgm id="{8A9822C0-F738-4332-9000-14757B03B9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E28738B-0347-4445-AA73-EFA559FF1C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graphicEl>
                                              <a:dgm id="{8E28738B-0347-4445-AA73-EFA559FF1C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507D4A1-1EEE-4527-B7EB-FBD86ABBCF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graphicEl>
                                              <a:dgm id="{D507D4A1-1EEE-4527-B7EB-FBD86ABBCF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D2DA60B-ABDD-4F71-AF52-2B84E1019C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graphicEl>
                                              <a:dgm id="{AD2DA60B-ABDD-4F71-AF52-2B84E1019C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ED630FF-5834-4D38-BFC0-42656B5E45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>
                                            <p:graphicEl>
                                              <a:dgm id="{9ED630FF-5834-4D38-BFC0-42656B5E45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1B8254B-F0A9-46DE-B32E-F09BE74A48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">
                                            <p:graphicEl>
                                              <a:dgm id="{51B8254B-F0A9-46DE-B32E-F09BE74A48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740C4B1-5613-4A9E-9CD2-EB231189B0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>
                                            <p:graphicEl>
                                              <a:dgm id="{8740C4B1-5613-4A9E-9CD2-EB231189B0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F3D715C-560D-42E8-9470-083AE7AF2E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">
                                            <p:graphicEl>
                                              <a:dgm id="{DF3D715C-560D-42E8-9470-083AE7AF2E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E629A7F-5E4F-4C87-8B94-581F19E58E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">
                                            <p:graphicEl>
                                              <a:dgm id="{4E629A7F-5E4F-4C87-8B94-581F19E58E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46119B8-273E-489C-956C-C6E4BBFE3E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>
                                            <p:graphicEl>
                                              <a:dgm id="{946119B8-273E-489C-956C-C6E4BBFE3E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C2633F4-F2B9-4E35-A2EA-B91A3DD75B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">
                                            <p:graphicEl>
                                              <a:dgm id="{3C2633F4-F2B9-4E35-A2EA-B91A3DD75B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3346"/>
            <a:ext cx="12193057" cy="6864691"/>
          </a:xfrm>
          <a:prstGeom prst="rect">
            <a:avLst/>
          </a:prstGeom>
        </p:spPr>
      </p:pic>
      <p:sp>
        <p:nvSpPr>
          <p:cNvPr id="4" name="Hexagon 3"/>
          <p:cNvSpPr/>
          <p:nvPr/>
        </p:nvSpPr>
        <p:spPr>
          <a:xfrm>
            <a:off x="128337" y="108948"/>
            <a:ext cx="11887200" cy="6644777"/>
          </a:xfrm>
          <a:prstGeom prst="hexagon">
            <a:avLst/>
          </a:prstGeom>
          <a:solidFill>
            <a:srgbClr val="864F9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איתמר: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שלא מדעת. </a:t>
            </a:r>
          </a:p>
          <a:p>
            <a:pPr algn="ctr" rtl="1"/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אביי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אמר: לא הוי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, ורבא אמר: הוי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.</a:t>
            </a:r>
          </a:p>
          <a:p>
            <a:pPr algn="ctr" rtl="1"/>
            <a:endParaRPr lang="he-IL" sz="2400" b="1" dirty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בדבר שיש בו סימן - כולי עלמא לא פליגי, דלא הוי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. </a:t>
            </a:r>
          </a:p>
          <a:p>
            <a:pPr algn="ctr" rtl="1"/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ואף על גב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דשמעיניה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דמיאש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לבסוף - לא הוי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</a:p>
          <a:p>
            <a:pPr algn="ctr" rtl="1"/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דכי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אתא לידיה -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באיסורא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הוא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דאתא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לידיה. </a:t>
            </a:r>
          </a:p>
          <a:p>
            <a:pPr algn="ctr" rtl="1"/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דלכי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ידע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דנפל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מיניה לא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מיאש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</a:p>
          <a:p>
            <a:pPr algn="ctr" rtl="1"/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מימר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אמר: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סימנא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אית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לי בגויה,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יהבנא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סימנא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ושקילנא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ליה. </a:t>
            </a:r>
          </a:p>
          <a:p>
            <a:pPr algn="ctr" rtl="1"/>
            <a:endParaRPr lang="he-IL" sz="2400" b="1" dirty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בזוטו של ים ובשלוליתו של נהר, </a:t>
            </a:r>
          </a:p>
          <a:p>
            <a:pPr algn="ctr" rtl="1"/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אף על גב דאית ביה סימן – </a:t>
            </a:r>
          </a:p>
          <a:p>
            <a:pPr algn="ctr" rtl="1"/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רחמנא שרייה,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כדבעינן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למימר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לקמן. </a:t>
            </a:r>
          </a:p>
          <a:p>
            <a:pPr algn="ctr" rtl="1"/>
            <a:endParaRPr lang="he-IL" sz="2400" b="1" dirty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כי פליגי - בדבר שאין בו סימן. </a:t>
            </a:r>
          </a:p>
          <a:p>
            <a:pPr algn="ctr" rtl="1"/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אביי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אמר: לא הוי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דהא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לא ידע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דנפל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מיניה. </a:t>
            </a:r>
          </a:p>
          <a:p>
            <a:pPr algn="ctr" rtl="1"/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רבא אמר: הוי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דלכי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ידע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דנפל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מיניה -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מיאש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. </a:t>
            </a:r>
          </a:p>
          <a:p>
            <a:pPr algn="ctr" rtl="1"/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מימר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אמר: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סימנא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לית לי בגויה,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מהשתא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הוא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דמיאש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. </a:t>
            </a:r>
            <a:endParaRPr lang="en-US" sz="2400" b="1" dirty="0">
              <a:solidFill>
                <a:schemeClr val="bg1"/>
              </a:solidFill>
              <a:cs typeface="Guttman Hodes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7604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346"/>
            <a:ext cx="12192000" cy="686469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653565" y="132482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4716" y="1471884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263944" y="1471885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53563" y="2811287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653563" y="4286518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34716" y="5521942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422781" y="5518597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2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057" y="-6394"/>
            <a:ext cx="12193057" cy="6524863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e-IL" sz="5400" b="1" u="sng" dirty="0" err="1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en-US" sz="4400" b="1" u="sng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= GIVING UP HOPE</a:t>
            </a:r>
          </a:p>
          <a:p>
            <a:pPr algn="ctr"/>
            <a:endParaRPr lang="en-US" sz="28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When a person is </a:t>
            </a:r>
            <a:r>
              <a:rPr lang="he-IL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מיאש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on an item they 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allow 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their </a:t>
            </a:r>
            <a:r>
              <a:rPr lang="he-IL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בעלות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to be removed from that item and acquired by someone else.</a:t>
            </a:r>
            <a:endParaRPr lang="en-US" sz="28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endParaRPr lang="en-US" sz="16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Since 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their </a:t>
            </a:r>
            <a:r>
              <a:rPr lang="he-IL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בעלות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may be replaced                                                    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there is no longer a </a:t>
            </a:r>
            <a:r>
              <a:rPr lang="he-IL" sz="2800" b="1" dirty="0" smtClean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חיוב השבה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– an obligation to return it.</a:t>
            </a:r>
          </a:p>
          <a:p>
            <a:pPr algn="ctr"/>
            <a:endParaRPr lang="en-US" sz="28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4000" b="1" u="sng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4000" b="1" u="sng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40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שלא מדעת</a:t>
            </a:r>
            <a:r>
              <a:rPr lang="en-US" sz="4000" b="1" u="sng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en-US" sz="4000" b="1" u="sng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means:</a:t>
            </a:r>
          </a:p>
          <a:p>
            <a:pPr algn="ctr"/>
            <a:r>
              <a:rPr lang="he-IL" sz="4400" b="1" dirty="0" err="1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en-US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- “giving up” </a:t>
            </a:r>
            <a:r>
              <a:rPr lang="en-US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(on an item) </a:t>
            </a:r>
            <a:endParaRPr lang="en-US" sz="32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44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שלא מדעת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- without knowing yet it was lost             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(but he will give up on it in the end.)</a:t>
            </a:r>
            <a:endParaRPr lang="en-US" sz="2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endParaRPr lang="en-US" sz="2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-901459" y="3120948"/>
            <a:ext cx="3281244" cy="4806679"/>
            <a:chOff x="9743090" y="3004650"/>
            <a:chExt cx="2986731" cy="485950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3090" y="3004650"/>
              <a:ext cx="2986731" cy="485950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36198" y="4590255"/>
              <a:ext cx="565069" cy="565069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523" y="3308519"/>
            <a:ext cx="2203592" cy="243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7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109339" y="0"/>
            <a:ext cx="7219587" cy="686439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7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When the </a:t>
            </a:r>
            <a:r>
              <a:rPr lang="he-IL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גמרא</a:t>
            </a: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asks: </a:t>
            </a:r>
          </a:p>
          <a:p>
            <a:pPr algn="ctr"/>
            <a:endParaRPr lang="en-US" sz="11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8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שלא מדעת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</a:p>
          <a:p>
            <a:pPr algn="ctr" rtl="1"/>
            <a:r>
              <a:rPr lang="he-IL" sz="3200" b="1" dirty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הוי </a:t>
            </a:r>
            <a:r>
              <a:rPr lang="he-IL" sz="3200" b="1" dirty="0" err="1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או </a:t>
            </a:r>
            <a:r>
              <a:rPr lang="he-IL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לא הוי </a:t>
            </a:r>
            <a:r>
              <a:rPr lang="he-IL" sz="32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endParaRPr lang="he-IL" sz="32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 rtl="1"/>
            <a:endParaRPr lang="en-US" sz="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 rtl="1"/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we are asking a 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question:</a:t>
            </a:r>
          </a:p>
          <a:p>
            <a:pPr algn="ctr" rtl="1"/>
            <a:endParaRPr lang="en-US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 rtl="1"/>
            <a:r>
              <a:rPr lang="he-IL" sz="28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שלא </a:t>
            </a:r>
            <a:r>
              <a:rPr lang="he-IL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מדעת</a:t>
            </a:r>
            <a:endParaRPr lang="en-US" sz="28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indent="336550" algn="ctr"/>
            <a:r>
              <a:rPr lang="en-US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When </a:t>
            </a:r>
            <a:r>
              <a:rPr lang="en-US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he </a:t>
            </a:r>
            <a:r>
              <a:rPr lang="en-US" sz="2400" b="1" u="sng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will</a:t>
            </a:r>
            <a:r>
              <a:rPr lang="en-US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give up hope on an object but doesn’t yet know that it is lost</a:t>
            </a:r>
            <a:endParaRPr lang="en-US" b="1" dirty="0" smtClean="0">
              <a:solidFill>
                <a:srgbClr val="30CC16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indent="336550" algn="ctr"/>
            <a:r>
              <a:rPr lang="he-IL" sz="4000" b="1" dirty="0" smtClean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הוי </a:t>
            </a:r>
            <a:r>
              <a:rPr lang="he-IL" sz="4000" b="1" dirty="0" err="1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endParaRPr lang="en-US" sz="5400" b="1" dirty="0">
              <a:solidFill>
                <a:srgbClr val="30CC16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indent="336550" algn="ctr"/>
            <a:r>
              <a:rPr lang="en-US" sz="2400" b="1" dirty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it </a:t>
            </a:r>
            <a:r>
              <a:rPr lang="en-US" sz="2400" b="1" u="sng" dirty="0" smtClean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IS</a:t>
            </a:r>
            <a:r>
              <a:rPr lang="en-US" sz="2400" b="1" dirty="0" smtClean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already considered </a:t>
            </a:r>
            <a:r>
              <a:rPr lang="en-US" sz="2400" b="1" dirty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“given up” </a:t>
            </a:r>
            <a:r>
              <a:rPr lang="en-US" sz="2400" b="1" dirty="0" smtClean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on</a:t>
            </a:r>
            <a:endParaRPr lang="en-US" sz="2400" b="1" dirty="0">
              <a:solidFill>
                <a:srgbClr val="30CC16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indent="336550" algn="ctr"/>
            <a:r>
              <a:rPr lang="en-US" sz="2400" b="1" dirty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(and the finder </a:t>
            </a:r>
            <a:r>
              <a:rPr lang="en-US" sz="2400" b="1" u="sng" dirty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may</a:t>
            </a:r>
            <a:r>
              <a:rPr lang="en-US" sz="2400" b="1" dirty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keep it)</a:t>
            </a:r>
            <a:endParaRPr lang="he-IL" sz="2400" b="1" dirty="0">
              <a:solidFill>
                <a:srgbClr val="30CC16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indent="336550" algn="ctr"/>
            <a:endParaRPr lang="en-US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indent="336550" algn="ctr"/>
            <a:r>
              <a:rPr lang="he-IL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או</a:t>
            </a:r>
            <a:r>
              <a:rPr lang="en-US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– or</a:t>
            </a:r>
          </a:p>
          <a:p>
            <a:pPr indent="336550" algn="ctr"/>
            <a:endParaRPr lang="en-US" b="1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indent="336550" algn="ctr"/>
            <a:r>
              <a:rPr lang="en-US" sz="32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לא הוי </a:t>
            </a:r>
            <a:r>
              <a:rPr lang="he-IL" sz="40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</a:p>
          <a:p>
            <a:pPr indent="336550" algn="ctr"/>
            <a:r>
              <a:rPr lang="en-US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it 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is </a:t>
            </a:r>
            <a:r>
              <a:rPr lang="en-US" sz="2400" b="1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NOT</a:t>
            </a:r>
            <a:r>
              <a:rPr lang="en-US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yet considered 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to be “given up” </a:t>
            </a:r>
            <a:r>
              <a:rPr lang="en-US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on</a:t>
            </a:r>
            <a:endParaRPr lang="en-US" sz="2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(and the finder </a:t>
            </a:r>
            <a:r>
              <a:rPr lang="en-US" sz="2400" b="1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may not</a:t>
            </a:r>
            <a:r>
              <a:rPr lang="en-US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keep it)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443664" y="-378373"/>
            <a:ext cx="9520284" cy="8261132"/>
            <a:chOff x="6447446" y="1893222"/>
            <a:chExt cx="4762500" cy="4851040"/>
          </a:xfrm>
        </p:grpSpPr>
        <p:sp>
          <p:nvSpPr>
            <p:cNvPr id="5" name="Rectangle 4"/>
            <p:cNvSpPr/>
            <p:nvPr/>
          </p:nvSpPr>
          <p:spPr>
            <a:xfrm>
              <a:off x="7542196" y="1893222"/>
              <a:ext cx="2836033" cy="4031873"/>
            </a:xfrm>
            <a:prstGeom prst="rect">
              <a:avLst/>
            </a:prstGeom>
            <a:scene3d>
              <a:camera prst="isometricOffAxis1Right">
                <a:rot lat="1343549" lon="19627585" rev="21313664"/>
              </a:camera>
              <a:lightRig rig="threePt" dir="t"/>
            </a:scene3d>
            <a:sp3d extrusionH="254000"/>
          </p:spPr>
          <p:txBody>
            <a:bodyPr wrap="none">
              <a:spAutoFit/>
              <a:sp3d extrusionH="190500" contourW="12700">
                <a:bevelT w="38100" h="38100" prst="angle"/>
                <a:contourClr>
                  <a:srgbClr val="FF0000"/>
                </a:contourClr>
              </a:sp3d>
            </a:bodyPr>
            <a:lstStyle/>
            <a:p>
              <a:pPr algn="ctr"/>
              <a:r>
                <a:rPr lang="he-IL" sz="9600" b="1" spc="50" dirty="0" smtClean="0">
                  <a:ln w="9525" cmpd="sng">
                    <a:solidFill>
                      <a:srgbClr val="FF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419100">
                      <a:schemeClr val="accent1">
                        <a:alpha val="0"/>
                      </a:schemeClr>
                    </a:glow>
                    <a:outerShdw blurRad="60007" dist="215900" dir="3600000" sy="-30000" kx="-800400" algn="bl" rotWithShape="0">
                      <a:prstClr val="black">
                        <a:alpha val="20000"/>
                      </a:prstClr>
                    </a:outerShdw>
                    <a:reflection stA="45000" endPos="8000" dist="165100" dir="5400000" sy="-100000" algn="bl" rotWithShape="0"/>
                  </a:effectLst>
                  <a:latin typeface="David" panose="020E0502060401010101" pitchFamily="34" charset="-79"/>
                  <a:cs typeface="David" panose="020E0502060401010101" pitchFamily="34" charset="-79"/>
                </a:rPr>
                <a:t>יאוש</a:t>
              </a:r>
              <a:endParaRPr lang="en-US" sz="9600" b="1" spc="50" dirty="0" smtClean="0">
                <a:ln w="9525" cmpd="sng">
                  <a:solidFill>
                    <a:srgbClr val="FF0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419100">
                    <a:schemeClr val="accent1">
                      <a:alpha val="0"/>
                    </a:schemeClr>
                  </a:glow>
                  <a:outerShdw blurRad="60007" dist="215900" dir="3600000" sy="-30000" kx="-800400" algn="bl" rotWithShape="0">
                    <a:prstClr val="black">
                      <a:alpha val="20000"/>
                    </a:prstClr>
                  </a:outerShdw>
                  <a:reflection stA="45000" endPos="8000" dist="165100" dir="5400000" sy="-100000" algn="bl" rotWithShape="0"/>
                </a:effectLst>
                <a:latin typeface="David" panose="020E0502060401010101" pitchFamily="34" charset="-79"/>
                <a:cs typeface="David" panose="020E0502060401010101" pitchFamily="34" charset="-79"/>
              </a:endParaRPr>
            </a:p>
            <a:p>
              <a:pPr algn="ctr"/>
              <a:r>
                <a:rPr lang="he-IL" sz="8000" b="1" spc="50" dirty="0" smtClean="0">
                  <a:ln w="9525" cmpd="sng">
                    <a:solidFill>
                      <a:srgbClr val="FF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419100">
                      <a:schemeClr val="accent1">
                        <a:alpha val="0"/>
                      </a:schemeClr>
                    </a:glow>
                    <a:outerShdw blurRad="60007" dist="215900" dir="3600000" sy="-30000" kx="-800400" algn="bl" rotWithShape="0">
                      <a:prstClr val="black">
                        <a:alpha val="20000"/>
                      </a:prstClr>
                    </a:outerShdw>
                    <a:reflection stA="45000" endPos="8000" dist="165100" dir="5400000" sy="-100000" algn="bl" rotWithShape="0"/>
                  </a:effectLst>
                  <a:latin typeface="David" panose="020E0502060401010101" pitchFamily="34" charset="-79"/>
                  <a:cs typeface="David" panose="020E0502060401010101" pitchFamily="34" charset="-79"/>
                </a:rPr>
                <a:t>שלא</a:t>
              </a:r>
            </a:p>
            <a:p>
              <a:pPr algn="ctr"/>
              <a:r>
                <a:rPr lang="he-IL" sz="8000" b="1" spc="50" dirty="0" smtClean="0">
                  <a:ln w="9525" cmpd="sng">
                    <a:solidFill>
                      <a:srgbClr val="FF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419100">
                      <a:schemeClr val="accent1">
                        <a:alpha val="0"/>
                      </a:schemeClr>
                    </a:glow>
                    <a:outerShdw blurRad="60007" dist="215900" dir="3600000" sy="-30000" kx="-800400" algn="bl" rotWithShape="0">
                      <a:prstClr val="black">
                        <a:alpha val="20000"/>
                      </a:prstClr>
                    </a:outerShdw>
                    <a:reflection stA="45000" endPos="8000" dist="165100" dir="5400000" sy="-100000" algn="bl" rotWithShape="0"/>
                  </a:effectLst>
                  <a:latin typeface="David" panose="020E0502060401010101" pitchFamily="34" charset="-79"/>
                  <a:cs typeface="David" panose="020E0502060401010101" pitchFamily="34" charset="-79"/>
                </a:rPr>
                <a:t> מדעת </a:t>
              </a:r>
              <a:endParaRPr lang="en-US" sz="1400" dirty="0">
                <a:ln w="9525" cmpd="sng">
                  <a:solidFill>
                    <a:srgbClr val="FF0000"/>
                  </a:solidFill>
                  <a:prstDash val="solid"/>
                </a:ln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7446" y="2934262"/>
              <a:ext cx="4762500" cy="381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97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346"/>
            <a:ext cx="12192000" cy="686469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653565" y="132482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4716" y="1471884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263944" y="1471885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53563" y="2811287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653563" y="4286518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34716" y="5521942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422781" y="5518597"/>
            <a:ext cx="2884867" cy="13394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27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08"/>
            <a:ext cx="12192000" cy="68654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70986" y="409773"/>
            <a:ext cx="4250028" cy="1764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איתמר: </a:t>
            </a:r>
          </a:p>
          <a:p>
            <a:pPr algn="ctr"/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שלא מדעת. </a:t>
            </a:r>
            <a:endParaRPr lang="en-US" sz="2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Giving up hope</a:t>
            </a:r>
          </a:p>
          <a:p>
            <a:pPr algn="ctr"/>
            <a:r>
              <a:rPr lang="en-US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without knowing about it</a:t>
            </a:r>
            <a:endParaRPr lang="he-IL" sz="2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5583" y="2584360"/>
            <a:ext cx="4250028" cy="1764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ורבא אמר: </a:t>
            </a:r>
          </a:p>
          <a:p>
            <a:pPr algn="ctr"/>
            <a:r>
              <a:rPr lang="he-IL" sz="2400" b="1" dirty="0" smtClean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הוי </a:t>
            </a:r>
            <a:r>
              <a:rPr lang="he-IL" sz="2400" b="1" dirty="0" err="1" smtClean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2400" b="1" dirty="0" smtClean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</a:t>
            </a:r>
          </a:p>
          <a:p>
            <a:pPr algn="ctr"/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רבא</a:t>
            </a:r>
            <a:r>
              <a:rPr lang="en-US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says</a:t>
            </a:r>
          </a:p>
          <a:p>
            <a:pPr algn="ctr"/>
            <a:r>
              <a:rPr lang="en-US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it </a:t>
            </a:r>
            <a:r>
              <a:rPr lang="en-US" sz="2400" b="1" dirty="0" smtClean="0">
                <a:solidFill>
                  <a:srgbClr val="30CC16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DOES</a:t>
            </a:r>
            <a:r>
              <a:rPr lang="en-US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count as retroactive </a:t>
            </a:r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en-US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</a:t>
            </a:r>
            <a:endParaRPr lang="en-US" sz="2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7752" y="2584360"/>
            <a:ext cx="4250028" cy="1764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אביי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אמר: </a:t>
            </a:r>
            <a:endParaRPr lang="en-US" sz="2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לא הוי </a:t>
            </a:r>
            <a:r>
              <a:rPr lang="he-IL" sz="2400" b="1" dirty="0" err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, </a:t>
            </a:r>
            <a:endParaRPr lang="en-US" sz="2400" b="1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אביי</a:t>
            </a:r>
            <a:r>
              <a:rPr lang="en-US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says</a:t>
            </a:r>
          </a:p>
          <a:p>
            <a:pPr algn="ctr"/>
            <a:r>
              <a:rPr lang="en-US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it does </a:t>
            </a:r>
            <a:r>
              <a:rPr lang="en-US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NOT</a:t>
            </a:r>
            <a:r>
              <a:rPr lang="en-US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count as  retroactive </a:t>
            </a:r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en-US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</a:t>
            </a:r>
            <a:endParaRPr lang="en-US" sz="2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862" y="2050000"/>
            <a:ext cx="4496276" cy="555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76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6394"/>
            <a:ext cx="12193057" cy="687078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39993" y="3990870"/>
            <a:ext cx="174278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e-IL" sz="72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01865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אביי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01865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16721" y="3990869"/>
            <a:ext cx="156485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e-IL" sz="7200" b="1" dirty="0" smtClean="0">
                <a:ln w="12700">
                  <a:solidFill>
                    <a:srgbClr val="D40E55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רבא</a:t>
            </a:r>
            <a:endParaRPr lang="en-US" sz="7200" b="1" cap="none" spc="0" dirty="0">
              <a:ln w="12700">
                <a:solidFill>
                  <a:srgbClr val="D40E55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86163" y="123390"/>
            <a:ext cx="45288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4400" b="1" dirty="0">
                <a:solidFill>
                  <a:schemeClr val="bg1"/>
                </a:solidFill>
                <a:latin typeface="David" panose="020E0502060401010101" pitchFamily="34" charset="-79"/>
                <a:cs typeface="Guttman Hodes" pitchFamily="2" charset="-79"/>
              </a:rPr>
              <a:t>יאוש שלא </a:t>
            </a:r>
            <a:r>
              <a:rPr lang="he-IL" sz="4400" b="1" dirty="0" smtClean="0">
                <a:solidFill>
                  <a:schemeClr val="bg1"/>
                </a:solidFill>
                <a:latin typeface="David" panose="020E0502060401010101" pitchFamily="34" charset="-79"/>
                <a:cs typeface="Guttman Hodes" pitchFamily="2" charset="-79"/>
              </a:rPr>
              <a:t>מדעת:</a:t>
            </a:r>
            <a:endParaRPr lang="en-US" sz="4400" dirty="0">
              <a:solidFill>
                <a:schemeClr val="bg1"/>
              </a:solidFill>
              <a:cs typeface="Guttman Hodes" pitchFamily="2" charset="-79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43536" y="123390"/>
            <a:ext cx="24833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4400" b="1" dirty="0">
                <a:solidFill>
                  <a:schemeClr val="bg1"/>
                </a:solidFill>
                <a:latin typeface="David" panose="020E0502060401010101" pitchFamily="34" charset="-79"/>
                <a:cs typeface="Guttman Hodes" pitchFamily="2" charset="-79"/>
              </a:rPr>
              <a:t>הוי יאוש </a:t>
            </a:r>
            <a:endParaRPr lang="en-US" dirty="0">
              <a:solidFill>
                <a:schemeClr val="bg1"/>
              </a:solidFill>
              <a:cs typeface="Guttman Hodes" pitchFamily="2" charset="-79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9579" y="113857"/>
            <a:ext cx="33361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4400" b="1" dirty="0" smtClean="0">
                <a:solidFill>
                  <a:schemeClr val="bg1"/>
                </a:solidFill>
                <a:latin typeface="David" panose="020E0502060401010101" pitchFamily="34" charset="-79"/>
                <a:cs typeface="Guttman Hodes" pitchFamily="2" charset="-79"/>
              </a:rPr>
              <a:t>לא </a:t>
            </a:r>
            <a:r>
              <a:rPr lang="he-IL" sz="4400" b="1" dirty="0">
                <a:solidFill>
                  <a:schemeClr val="bg1"/>
                </a:solidFill>
                <a:latin typeface="David" panose="020E0502060401010101" pitchFamily="34" charset="-79"/>
                <a:cs typeface="Guttman Hodes" pitchFamily="2" charset="-79"/>
              </a:rPr>
              <a:t>הוי יאוש</a:t>
            </a:r>
            <a:r>
              <a:rPr lang="en-US" sz="4400" b="1" dirty="0">
                <a:solidFill>
                  <a:schemeClr val="bg1"/>
                </a:solidFill>
                <a:latin typeface="David" panose="020E0502060401010101" pitchFamily="34" charset="-79"/>
                <a:cs typeface="Guttman Hodes" pitchFamily="2" charset="-79"/>
              </a:rPr>
              <a:t> </a:t>
            </a:r>
            <a:endParaRPr lang="en-US" dirty="0">
              <a:solidFill>
                <a:schemeClr val="bg1"/>
              </a:solidFill>
              <a:cs typeface="Guttman Hodes" pitchFamily="2" charset="-79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74732" y="831697"/>
            <a:ext cx="7024416" cy="376020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>
                <a:rot lat="20399999" lon="0" rev="0"/>
              </a:camera>
              <a:lightRig rig="threePt" dir="t"/>
            </a:scene3d>
            <a:sp3d extrusionH="571500">
              <a:bevelT h="25400" prst="softRound"/>
            </a:sp3d>
          </a:bodyPr>
          <a:lstStyle/>
          <a:p>
            <a:pPr algn="ctr"/>
            <a:r>
              <a:rPr lang="he-IL" sz="11500" b="1" dirty="0" smtClean="0">
                <a:ln w="12700">
                  <a:gradFill>
                    <a:gsLst>
                      <a:gs pos="0">
                        <a:srgbClr val="F01865"/>
                      </a:gs>
                      <a:gs pos="100000">
                        <a:srgbClr val="042CF2"/>
                      </a:gs>
                    </a:gsLst>
                    <a:lin ang="5400000" scaled="1"/>
                  </a:gradFill>
                  <a:prstDash val="solid"/>
                </a:ln>
                <a:gradFill>
                  <a:gsLst>
                    <a:gs pos="97000">
                      <a:srgbClr val="0000FF"/>
                    </a:gs>
                    <a:gs pos="25000">
                      <a:srgbClr val="F01865"/>
                    </a:gs>
                    <a:gs pos="0">
                      <a:srgbClr val="F01865"/>
                    </a:gs>
                    <a:gs pos="80000">
                      <a:srgbClr val="042CF2"/>
                    </a:gs>
                  </a:gsLst>
                  <a:lin ang="5400000" scaled="1"/>
                </a:gradFill>
                <a:effectLst>
                  <a:outerShdw dist="38100" dir="2640000" algn="bl" rotWithShape="0">
                    <a:schemeClr val="accent1"/>
                  </a:outerShdw>
                </a:effectLst>
                <a:latin typeface="David" panose="020E0502060401010101" pitchFamily="34" charset="-79"/>
                <a:cs typeface="David" panose="020E0502060401010101" pitchFamily="34" charset="-79"/>
              </a:rPr>
              <a:t>מחלוקת</a:t>
            </a:r>
            <a:endParaRPr lang="en-US" sz="5400" b="1" cap="none" spc="0" dirty="0">
              <a:ln w="12700">
                <a:gradFill>
                  <a:gsLst>
                    <a:gs pos="0">
                      <a:srgbClr val="F01865"/>
                    </a:gs>
                    <a:gs pos="100000">
                      <a:srgbClr val="042CF2"/>
                    </a:gs>
                  </a:gsLst>
                  <a:lin ang="5400000" scaled="1"/>
                </a:gradFill>
                <a:prstDash val="solid"/>
              </a:ln>
              <a:gradFill>
                <a:gsLst>
                  <a:gs pos="97000">
                    <a:srgbClr val="0000FF"/>
                  </a:gs>
                  <a:gs pos="25000">
                    <a:srgbClr val="F01865"/>
                  </a:gs>
                  <a:gs pos="0">
                    <a:srgbClr val="F01865"/>
                  </a:gs>
                  <a:gs pos="80000">
                    <a:srgbClr val="042CF2"/>
                  </a:gs>
                </a:gsLst>
                <a:lin ang="5400000" scaled="1"/>
              </a:gradFill>
              <a:effectLst>
                <a:outerShdw dist="38100" dir="2640000" algn="bl" rotWithShape="0">
                  <a:schemeClr val="accent1"/>
                </a:outerShdw>
              </a:effectLst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90738" y="108910"/>
            <a:ext cx="9348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4400" b="1" dirty="0">
                <a:solidFill>
                  <a:srgbClr val="FF0000"/>
                </a:solidFill>
                <a:latin typeface="David" panose="020E0502060401010101" pitchFamily="34" charset="-79"/>
                <a:cs typeface="Guttman Hodes" pitchFamily="2" charset="-79"/>
              </a:rPr>
              <a:t>או</a:t>
            </a:r>
            <a:r>
              <a:rPr lang="he-IL" sz="4400" b="1" dirty="0">
                <a:solidFill>
                  <a:prstClr val="black"/>
                </a:solidFill>
                <a:latin typeface="David" panose="020E0502060401010101" pitchFamily="34" charset="-79"/>
                <a:cs typeface="Guttman Hodes" pitchFamily="2" charset="-79"/>
              </a:rPr>
              <a:t> </a:t>
            </a:r>
            <a:endParaRPr lang="en-US" dirty="0">
              <a:cs typeface="Guttman Hodes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3432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83 -0.01504 L 0.34571 0.721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77" y="3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4.81481E-6 L 0.06015 0.7296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8" y="3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8" grpId="1"/>
      <p:bldP spid="10" grpId="0"/>
      <p:bldP spid="10" grpId="1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7255"/>
          <a:stretch/>
        </p:blipFill>
        <p:spPr>
          <a:xfrm>
            <a:off x="-10870" y="0"/>
            <a:ext cx="12202869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216" y="1081035"/>
            <a:ext cx="5061605" cy="39543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172" y="2251639"/>
            <a:ext cx="8533597" cy="50962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5868" y="1359993"/>
            <a:ext cx="2330617" cy="46612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853" y="4293349"/>
            <a:ext cx="3771846" cy="24652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0511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696" y="935455"/>
            <a:ext cx="3333750" cy="4762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767" y="1042624"/>
            <a:ext cx="2718742" cy="543748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842984" y="5081849"/>
            <a:ext cx="107784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0"/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Was “</a:t>
            </a:r>
            <a:r>
              <a:rPr lang="en-US" sz="4400" b="1" dirty="0" err="1" smtClean="0">
                <a:ln w="0"/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E.Luzer</a:t>
            </a:r>
            <a:r>
              <a:rPr lang="en-US" sz="4400" b="1" dirty="0" smtClean="0">
                <a:ln w="0"/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” </a:t>
            </a:r>
            <a:r>
              <a:rPr lang="he-IL" sz="4400" b="1" dirty="0" smtClean="0">
                <a:ln w="0"/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מיאש</a:t>
            </a:r>
            <a:r>
              <a:rPr lang="en-US" sz="4400" b="1" dirty="0" smtClean="0">
                <a:ln w="0"/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 on finding his wallet?</a:t>
            </a:r>
          </a:p>
          <a:p>
            <a:pPr algn="ctr"/>
            <a:r>
              <a:rPr lang="en-US" sz="4400" b="1" dirty="0" smtClean="0">
                <a:ln w="0"/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Is “</a:t>
            </a:r>
            <a:r>
              <a:rPr lang="en-US" sz="4400" b="1" dirty="0" err="1" smtClean="0">
                <a:ln w="0"/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Feivel</a:t>
            </a:r>
            <a:r>
              <a:rPr lang="en-US" sz="4400" b="1" dirty="0" smtClean="0">
                <a:ln w="0"/>
                <a:solidFill>
                  <a:srgbClr val="FFFF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 Finder” allowed to keep the wallet?</a:t>
            </a:r>
            <a:endParaRPr lang="en-US" sz="4400" b="1" dirty="0">
              <a:ln w="0"/>
              <a:solidFill>
                <a:srgbClr val="FFFF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 rot="20391498">
            <a:off x="734862" y="473790"/>
            <a:ext cx="1695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Story</a:t>
            </a:r>
            <a:endParaRPr lang="en-US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613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44444E-6 L 0.73997 -0.00277 " pathEditMode="relative" rAng="0" ptsTypes="AA">
                                      <p:cBhvr>
                                        <p:cTn id="43" dur="5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92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7255"/>
          <a:stretch/>
        </p:blipFill>
        <p:spPr>
          <a:xfrm>
            <a:off x="-10870" y="0"/>
            <a:ext cx="1220286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8222" y="855485"/>
            <a:ext cx="6821573" cy="47468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בדבר שיש בו סימן 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–</a:t>
            </a:r>
            <a:endParaRPr lang="en-US" sz="2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When the lost object has a </a:t>
            </a:r>
            <a:r>
              <a:rPr lang="he-IL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סימן</a:t>
            </a:r>
            <a:endParaRPr lang="en-US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endParaRPr lang="en-US" sz="11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כולי עלמא </a:t>
            </a:r>
            <a:r>
              <a:rPr lang="he-IL" sz="2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לא </a:t>
            </a:r>
            <a:r>
              <a:rPr lang="he-IL" sz="2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פליגי</a:t>
            </a:r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, </a:t>
            </a:r>
            <a:r>
              <a:rPr lang="he-IL" sz="2400" b="1" u="sng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דלא </a:t>
            </a:r>
            <a:r>
              <a:rPr lang="he-IL" sz="2400" b="1" u="sng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הוי </a:t>
            </a:r>
            <a:r>
              <a:rPr lang="he-IL" sz="2400" b="1" u="sng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  </a:t>
            </a:r>
            <a:endParaRPr lang="en-US" sz="24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All (</a:t>
            </a:r>
            <a:r>
              <a:rPr lang="he-IL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אביי</a:t>
            </a:r>
            <a:r>
              <a:rPr lang="he-IL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&amp; רבא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) do not argue , rather all hold                                                         that it is NOT considered </a:t>
            </a:r>
            <a:r>
              <a:rPr lang="he-IL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(and it 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may not 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be kept)</a:t>
            </a:r>
          </a:p>
          <a:p>
            <a:pPr algn="ctr">
              <a:lnSpc>
                <a:spcPct val="135000"/>
              </a:lnSpc>
            </a:pPr>
            <a:endParaRPr lang="en-US" sz="20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>
              <a:lnSpc>
                <a:spcPct val="135000"/>
              </a:lnSpc>
            </a:pPr>
            <a:endParaRPr lang="en-US" sz="20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ואף על </a:t>
            </a:r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גב </a:t>
            </a:r>
            <a:r>
              <a:rPr lang="he-IL" sz="24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דשמעיניה</a:t>
            </a:r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דמיאש</a:t>
            </a:r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לבסוף,</a:t>
            </a:r>
            <a:endParaRPr lang="en-US" sz="2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And even though we hear that he was </a:t>
            </a:r>
            <a:r>
              <a:rPr lang="he-IL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מיאש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at the end</a:t>
            </a:r>
            <a:endParaRPr lang="he-IL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endParaRPr lang="en-US" sz="11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לא </a:t>
            </a:r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הוי </a:t>
            </a:r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he-IL" sz="24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, </a:t>
            </a:r>
            <a:endParaRPr lang="en-US" sz="2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it is not considered </a:t>
            </a:r>
            <a:r>
              <a:rPr lang="he-IL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יאוש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(from 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the moment it </a:t>
            </a:r>
            <a:r>
              <a:rPr lang="en-US" b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was lost)</a:t>
            </a:r>
            <a:endParaRPr lang="en-US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endParaRPr lang="en-US" sz="1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1681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7255"/>
          <a:stretch/>
        </p:blipFill>
        <p:spPr>
          <a:xfrm>
            <a:off x="-10870" y="0"/>
            <a:ext cx="1220286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51798" y="871526"/>
            <a:ext cx="6821573" cy="467904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דכי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אתא לידיה – </a:t>
            </a:r>
            <a:r>
              <a:rPr lang="he-IL" sz="2400" b="1" dirty="0" err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באיסורא</a:t>
            </a:r>
            <a:r>
              <a:rPr lang="he-IL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הוא </a:t>
            </a:r>
            <a:r>
              <a:rPr lang="he-IL" sz="2400" b="1" dirty="0" err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דאתא</a:t>
            </a:r>
            <a:r>
              <a:rPr lang="he-IL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לידיה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 </a:t>
            </a:r>
            <a:endParaRPr lang="en-US" sz="2400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Because when it came into his hand (the finders)</a:t>
            </a:r>
            <a:endParaRPr lang="he-IL" b="1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it was with an </a:t>
            </a:r>
            <a:r>
              <a:rPr lang="he-IL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איסור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(of keeping it) 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(Since it has a </a:t>
            </a:r>
            <a:r>
              <a:rPr lang="he-IL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סימן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, when he found it, he had a </a:t>
            </a:r>
            <a:r>
              <a:rPr lang="he-IL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חיוב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of </a:t>
            </a:r>
            <a:r>
              <a:rPr lang="he-IL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השבת </a:t>
            </a:r>
            <a:r>
              <a:rPr lang="he-IL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אבידה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since the owner expects to get it back.)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en-US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מימר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אמר: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סימנא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אית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לי בגויה,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יהבנא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סימנא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  <a:r>
              <a:rPr lang="he-IL" sz="2400" b="1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ושקילנא</a:t>
            </a:r>
            <a:r>
              <a:rPr lang="he-IL" sz="2400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ליה.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He (the loser) will surely say: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“I have a </a:t>
            </a:r>
            <a:r>
              <a:rPr lang="he-IL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סימן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in it,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I will give the </a:t>
            </a:r>
            <a:r>
              <a:rPr lang="he-IL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סימן</a:t>
            </a:r>
            <a:r>
              <a:rPr lang="en-US" b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, and I will take it”.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855" y="-2"/>
            <a:ext cx="4505054" cy="750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1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6781</TotalTime>
  <Words>929</Words>
  <Application>Microsoft Office PowerPoint</Application>
  <PresentationFormat>Widescreen</PresentationFormat>
  <Paragraphs>185</Paragraphs>
  <Slides>17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Arial</vt:lpstr>
      <vt:lpstr>Calibri</vt:lpstr>
      <vt:lpstr>Calibri Light</vt:lpstr>
      <vt:lpstr>David</vt:lpstr>
      <vt:lpstr>Edwardian Script ITC</vt:lpstr>
      <vt:lpstr>Guttman Hodes</vt:lpstr>
      <vt:lpstr>Guttman Mantova-Decor</vt:lpstr>
      <vt:lpstr>Tahoma</vt:lpstr>
      <vt:lpstr>Vilna</vt:lpstr>
      <vt:lpstr>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joseph wieder</dc:creator>
  <cp:lastModifiedBy>Daniel Kamins</cp:lastModifiedBy>
  <cp:revision>126</cp:revision>
  <dcterms:created xsi:type="dcterms:W3CDTF">2015-07-13T00:17:41Z</dcterms:created>
  <dcterms:modified xsi:type="dcterms:W3CDTF">2016-09-21T16:21:16Z</dcterms:modified>
</cp:coreProperties>
</file>