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7" r:id="rId3"/>
    <p:sldId id="298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99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1" r:id="rId40"/>
    <p:sldId id="292" r:id="rId41"/>
    <p:sldId id="293" r:id="rId42"/>
    <p:sldId id="294" r:id="rId43"/>
    <p:sldId id="295" r:id="rId44"/>
    <p:sldId id="296" r:id="rId4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C4B579F-5917-46A0-9035-571A67B58E2B}" v="93" dt="2024-05-14T12:48:48.91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67" d="100"/>
          <a:sy n="67" d="100"/>
        </p:scale>
        <p:origin x="644" y="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50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eremy Richards" userId="2653176e2dd3e4a4" providerId="LiveId" clId="{6C4B579F-5917-46A0-9035-571A67B58E2B}"/>
    <pc:docChg chg="undo custSel modSld">
      <pc:chgData name="Jeremy Richards" userId="2653176e2dd3e4a4" providerId="LiveId" clId="{6C4B579F-5917-46A0-9035-571A67B58E2B}" dt="2024-05-14T12:48:48.919" v="118"/>
      <pc:docMkLst>
        <pc:docMk/>
      </pc:docMkLst>
      <pc:sldChg chg="modSp mod">
        <pc:chgData name="Jeremy Richards" userId="2653176e2dd3e4a4" providerId="LiveId" clId="{6C4B579F-5917-46A0-9035-571A67B58E2B}" dt="2024-05-14T12:08:29.214" v="5" actId="20577"/>
        <pc:sldMkLst>
          <pc:docMk/>
          <pc:sldMk cId="852168012" sldId="256"/>
        </pc:sldMkLst>
        <pc:spChg chg="mod">
          <ac:chgData name="Jeremy Richards" userId="2653176e2dd3e4a4" providerId="LiveId" clId="{6C4B579F-5917-46A0-9035-571A67B58E2B}" dt="2024-05-14T12:08:24.727" v="3" actId="20577"/>
          <ac:spMkLst>
            <pc:docMk/>
            <pc:sldMk cId="852168012" sldId="256"/>
            <ac:spMk id="2" creationId="{00000000-0000-0000-0000-000000000000}"/>
          </ac:spMkLst>
        </pc:spChg>
        <pc:spChg chg="mod">
          <ac:chgData name="Jeremy Richards" userId="2653176e2dd3e4a4" providerId="LiveId" clId="{6C4B579F-5917-46A0-9035-571A67B58E2B}" dt="2024-05-14T12:08:29.214" v="5" actId="20577"/>
          <ac:spMkLst>
            <pc:docMk/>
            <pc:sldMk cId="852168012" sldId="256"/>
            <ac:spMk id="3" creationId="{00000000-0000-0000-0000-000000000000}"/>
          </ac:spMkLst>
        </pc:spChg>
      </pc:sldChg>
      <pc:sldChg chg="modSp mod modAnim">
        <pc:chgData name="Jeremy Richards" userId="2653176e2dd3e4a4" providerId="LiveId" clId="{6C4B579F-5917-46A0-9035-571A67B58E2B}" dt="2024-05-14T12:46:02.339" v="105" actId="6549"/>
        <pc:sldMkLst>
          <pc:docMk/>
          <pc:sldMk cId="2351406899" sldId="262"/>
        </pc:sldMkLst>
        <pc:spChg chg="mod">
          <ac:chgData name="Jeremy Richards" userId="2653176e2dd3e4a4" providerId="LiveId" clId="{6C4B579F-5917-46A0-9035-571A67B58E2B}" dt="2024-05-14T12:46:02.339" v="105" actId="6549"/>
          <ac:spMkLst>
            <pc:docMk/>
            <pc:sldMk cId="2351406899" sldId="262"/>
            <ac:spMk id="3" creationId="{00000000-0000-0000-0000-000000000000}"/>
          </ac:spMkLst>
        </pc:spChg>
      </pc:sldChg>
      <pc:sldChg chg="modSp">
        <pc:chgData name="Jeremy Richards" userId="2653176e2dd3e4a4" providerId="LiveId" clId="{6C4B579F-5917-46A0-9035-571A67B58E2B}" dt="2024-05-14T12:46:22.097" v="107" actId="20577"/>
        <pc:sldMkLst>
          <pc:docMk/>
          <pc:sldMk cId="3146652285" sldId="265"/>
        </pc:sldMkLst>
        <pc:spChg chg="mod">
          <ac:chgData name="Jeremy Richards" userId="2653176e2dd3e4a4" providerId="LiveId" clId="{6C4B579F-5917-46A0-9035-571A67B58E2B}" dt="2024-05-14T12:46:22.097" v="107" actId="20577"/>
          <ac:spMkLst>
            <pc:docMk/>
            <pc:sldMk cId="3146652285" sldId="265"/>
            <ac:spMk id="3" creationId="{00000000-0000-0000-0000-000000000000}"/>
          </ac:spMkLst>
        </pc:spChg>
      </pc:sldChg>
      <pc:sldChg chg="modSp mod modAnim">
        <pc:chgData name="Jeremy Richards" userId="2653176e2dd3e4a4" providerId="LiveId" clId="{6C4B579F-5917-46A0-9035-571A67B58E2B}" dt="2024-05-14T12:47:59.816" v="113"/>
        <pc:sldMkLst>
          <pc:docMk/>
          <pc:sldMk cId="4168110759" sldId="282"/>
        </pc:sldMkLst>
        <pc:spChg chg="mod">
          <ac:chgData name="Jeremy Richards" userId="2653176e2dd3e4a4" providerId="LiveId" clId="{6C4B579F-5917-46A0-9035-571A67B58E2B}" dt="2024-05-14T12:47:59.816" v="113"/>
          <ac:spMkLst>
            <pc:docMk/>
            <pc:sldMk cId="4168110759" sldId="282"/>
            <ac:spMk id="3" creationId="{00000000-0000-0000-0000-000000000000}"/>
          </ac:spMkLst>
        </pc:spChg>
      </pc:sldChg>
      <pc:sldChg chg="modSp mod modAnim">
        <pc:chgData name="Jeremy Richards" userId="2653176e2dd3e4a4" providerId="LiveId" clId="{6C4B579F-5917-46A0-9035-571A67B58E2B}" dt="2024-05-14T12:48:48.919" v="118"/>
        <pc:sldMkLst>
          <pc:docMk/>
          <pc:sldMk cId="1206927359" sldId="285"/>
        </pc:sldMkLst>
        <pc:spChg chg="mod">
          <ac:chgData name="Jeremy Richards" userId="2653176e2dd3e4a4" providerId="LiveId" clId="{6C4B579F-5917-46A0-9035-571A67B58E2B}" dt="2024-05-14T12:48:48.919" v="118"/>
          <ac:spMkLst>
            <pc:docMk/>
            <pc:sldMk cId="1206927359" sldId="285"/>
            <ac:spMk id="3" creationId="{00000000-0000-0000-0000-000000000000}"/>
          </ac:spMkLst>
        </pc:spChg>
      </pc:sldChg>
      <pc:sldChg chg="addSp delSp modSp mod">
        <pc:chgData name="Jeremy Richards" userId="2653176e2dd3e4a4" providerId="LiveId" clId="{6C4B579F-5917-46A0-9035-571A67B58E2B}" dt="2024-05-14T12:20:23.046" v="32" actId="14100"/>
        <pc:sldMkLst>
          <pc:docMk/>
          <pc:sldMk cId="2493442373" sldId="286"/>
        </pc:sldMkLst>
        <pc:picChg chg="add del mod">
          <ac:chgData name="Jeremy Richards" userId="2653176e2dd3e4a4" providerId="LiveId" clId="{6C4B579F-5917-46A0-9035-571A67B58E2B}" dt="2024-05-14T12:19:29.773" v="24" actId="478"/>
          <ac:picMkLst>
            <pc:docMk/>
            <pc:sldMk cId="2493442373" sldId="286"/>
            <ac:picMk id="6" creationId="{E09AB22B-CAD2-BF74-E9DB-FD2996BECE75}"/>
          </ac:picMkLst>
        </pc:picChg>
        <pc:picChg chg="add mod">
          <ac:chgData name="Jeremy Richards" userId="2653176e2dd3e4a4" providerId="LiveId" clId="{6C4B579F-5917-46A0-9035-571A67B58E2B}" dt="2024-05-14T12:20:23.046" v="32" actId="14100"/>
          <ac:picMkLst>
            <pc:docMk/>
            <pc:sldMk cId="2493442373" sldId="286"/>
            <ac:picMk id="8" creationId="{9834019F-24DA-A117-3863-7FBE272F3D18}"/>
          </ac:picMkLst>
        </pc:picChg>
        <pc:picChg chg="del">
          <ac:chgData name="Jeremy Richards" userId="2653176e2dd3e4a4" providerId="LiveId" clId="{6C4B579F-5917-46A0-9035-571A67B58E2B}" dt="2024-05-14T12:18:15.730" v="19" actId="478"/>
          <ac:picMkLst>
            <pc:docMk/>
            <pc:sldMk cId="2493442373" sldId="286"/>
            <ac:picMk id="9" creationId="{9067A9DA-322E-C5EF-CDDE-DC15FF809CC9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8DB42-AFDC-47C2-B3DC-2A40C6BE3C19}" type="datetimeFigureOut">
              <a:rPr lang="en-GB" smtClean="0"/>
              <a:t>14/05/2024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996BE-B015-4F24-8B3B-411F30C1F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75496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8DB42-AFDC-47C2-B3DC-2A40C6BE3C19}" type="datetimeFigureOut">
              <a:rPr lang="en-GB" smtClean="0"/>
              <a:t>14/05/2024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996BE-B015-4F24-8B3B-411F30C1F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8841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8DB42-AFDC-47C2-B3DC-2A40C6BE3C19}" type="datetimeFigureOut">
              <a:rPr lang="en-GB" smtClean="0"/>
              <a:t>14/05/2024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996BE-B015-4F24-8B3B-411F30C1F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77098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8DB42-AFDC-47C2-B3DC-2A40C6BE3C19}" type="datetimeFigureOut">
              <a:rPr lang="en-GB" smtClean="0"/>
              <a:t>14/05/2024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996BE-B015-4F24-8B3B-411F30C1F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13201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8DB42-AFDC-47C2-B3DC-2A40C6BE3C19}" type="datetimeFigureOut">
              <a:rPr lang="en-GB" smtClean="0"/>
              <a:t>14/05/2024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996BE-B015-4F24-8B3B-411F30C1F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1147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8DB42-AFDC-47C2-B3DC-2A40C6BE3C19}" type="datetimeFigureOut">
              <a:rPr lang="en-GB" smtClean="0"/>
              <a:t>14/05/2024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996BE-B015-4F24-8B3B-411F30C1F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06789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8DB42-AFDC-47C2-B3DC-2A40C6BE3C19}" type="datetimeFigureOut">
              <a:rPr lang="en-GB" smtClean="0"/>
              <a:t>14/05/2024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996BE-B015-4F24-8B3B-411F30C1F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38564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8DB42-AFDC-47C2-B3DC-2A40C6BE3C19}" type="datetimeFigureOut">
              <a:rPr lang="en-GB" smtClean="0"/>
              <a:t>14/05/2024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996BE-B015-4F24-8B3B-411F30C1F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09174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8DB42-AFDC-47C2-B3DC-2A40C6BE3C19}" type="datetimeFigureOut">
              <a:rPr lang="en-GB" smtClean="0"/>
              <a:t>14/05/2024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996BE-B015-4F24-8B3B-411F30C1F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50486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8DB42-AFDC-47C2-B3DC-2A40C6BE3C19}" type="datetimeFigureOut">
              <a:rPr lang="en-GB" smtClean="0"/>
              <a:t>14/05/2024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996BE-B015-4F24-8B3B-411F30C1F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77644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8DB42-AFDC-47C2-B3DC-2A40C6BE3C19}" type="datetimeFigureOut">
              <a:rPr lang="en-GB" smtClean="0"/>
              <a:t>14/05/2024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996BE-B015-4F24-8B3B-411F30C1F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22147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28DB42-AFDC-47C2-B3DC-2A40C6BE3C19}" type="datetimeFigureOut">
              <a:rPr lang="en-GB" smtClean="0"/>
              <a:t>14/05/2024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2996BE-B015-4F24-8B3B-411F30C1F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1134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6ZDSBF5xtoo&amp;safe=active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www.google.co.uk/url?sa=i&amp;rct=j&amp;q=&amp;esrc=s&amp;source=images&amp;cd=&amp;cad=rja&amp;uact=8&amp;docid=Pim2fLGUfs9GDM&amp;tbnid=0Nl3jcEyM2dUAM:&amp;ved=0CAUQjRw&amp;url=http://travel2.nytimes.com/2006/07/26/dining/26israel.html?pagewanted=all&amp;ei=Ap5iU9ORKcON7AasxYGoCw&amp;bvm=bv.65788261,d.ZWU&amp;psig=AFQjCNEvXz0ITFCabjwMNI5dIdSahZuF9A&amp;ust=1399058268496025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://www.mugraby-hostel.com/wp-content/uploads/2010/01/Telaviv-City-Beach.jpg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www.google.co.uk/url?sa=i&amp;rct=j&amp;q=&amp;esrc=s&amp;source=images&amp;cd=&amp;cad=rja&amp;uact=8&amp;docid=Pim2fLGUfs9GDM&amp;tbnid=0Nl3jcEyM2dUAM:&amp;ved=0CAUQjRw&amp;url=http://travel2.nytimes.com/2006/07/26/dining/26israel.html?pagewanted=all&amp;ei=Ap5iU9ORKcON7AasxYGoCw&amp;bvm=bv.65788261,d.ZWU&amp;psig=AFQjCNEvXz0ITFCabjwMNI5dIdSahZuF9A&amp;ust=1399058268496025" TargetMode="Externa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://www.mugraby-hostel.com/wp-content/uploads/2010/01/Telaviv-City-Beach.jpg" TargetMode="Externa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92372" y="2166223"/>
            <a:ext cx="10191482" cy="3151487"/>
          </a:xfrm>
        </p:spPr>
        <p:txBody>
          <a:bodyPr>
            <a:normAutofit fontScale="90000"/>
          </a:bodyPr>
          <a:lstStyle/>
          <a:p>
            <a:br>
              <a:rPr lang="en-GB" dirty="0"/>
            </a:br>
            <a:r>
              <a:rPr lang="en-GB" sz="7300" b="1" dirty="0">
                <a:solidFill>
                  <a:srgbClr val="002060"/>
                </a:solidFill>
              </a:rPr>
              <a:t>MFS</a:t>
            </a:r>
            <a:br>
              <a:rPr lang="en-GB" dirty="0">
                <a:solidFill>
                  <a:srgbClr val="002060"/>
                </a:solidFill>
              </a:rPr>
            </a:br>
            <a:r>
              <a:rPr lang="en-GB" dirty="0">
                <a:solidFill>
                  <a:srgbClr val="002060"/>
                </a:solidFill>
              </a:rPr>
              <a:t>Yom </a:t>
            </a:r>
            <a:r>
              <a:rPr lang="en-GB" dirty="0" err="1">
                <a:solidFill>
                  <a:srgbClr val="002060"/>
                </a:solidFill>
              </a:rPr>
              <a:t>Ha’Atzma’ut</a:t>
            </a:r>
            <a:r>
              <a:rPr lang="en-GB" dirty="0">
                <a:solidFill>
                  <a:srgbClr val="002060"/>
                </a:solidFill>
              </a:rPr>
              <a:t> Quiz</a:t>
            </a:r>
            <a:br>
              <a:rPr lang="en-GB" dirty="0">
                <a:solidFill>
                  <a:srgbClr val="002060"/>
                </a:solidFill>
              </a:rPr>
            </a:br>
            <a:r>
              <a:rPr lang="en-GB" dirty="0">
                <a:solidFill>
                  <a:srgbClr val="002060"/>
                </a:solidFill>
              </a:rPr>
              <a:t>5784 / 2024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0817" y="5407484"/>
            <a:ext cx="9144000" cy="1655762"/>
          </a:xfrm>
        </p:spPr>
        <p:txBody>
          <a:bodyPr>
            <a:normAutofit/>
          </a:bodyPr>
          <a:lstStyle/>
          <a:p>
            <a:r>
              <a:rPr lang="en-GB" sz="4000" dirty="0">
                <a:solidFill>
                  <a:srgbClr val="002060"/>
                </a:solidFill>
              </a:rPr>
              <a:t>76 Years of the State of Israel</a:t>
            </a:r>
          </a:p>
        </p:txBody>
      </p:sp>
      <p:sp>
        <p:nvSpPr>
          <p:cNvPr id="4" name="AutoShape 2" descr="data:image/jpeg;base64,/9j/4AAQSkZJRgABAQAAAQABAAD/2wCEAAkGBhMSEBUUEhIWFRQVDxUVEBASFBQVFRQVFBQWFBUQFBQXHCYeFxkjGRQVHy8gIycpLCwsFR4xNTAqNSYrLCkBCQoKDgwOGg8PGi0lHyQpKSksLCksLCwsKSwsLCkpLC4sKSwpLCwsLCwpLCksLCksKSwpLCwpLCwsLCkpKSwpKf/AABEIALQA8AMBIgACEQEDEQH/xAAcAAAABwEBAAAAAAAAAAAAAAABAgMEBQYHAAj/xABBEAABAwIDBAYIBQEHBQEAAAABAAIDBBEFEiEGMVFhBxMiQXGRFDJSgaGxwdEjQmJykoIzQ2OiwuHwFVOy4vEk/8QAGQEAAgMBAAAAAAAAAAAAAAAAAQMAAgQF/8QALBEAAgIBAwIFAwUBAQAAAAAAAAECEQMEEiExQRMyUWFxFCKBIzORsfDRBf/aAAwDAQACEQMRAD8AqWdD1ia9ch65dyjnDoSIC9NTKil6lEsdmRB1qa50IkUolixcgzJvJUgG1rn4BPRBePO03A9Yd45+CS9RjjPY3yOWDJKO9LgRJRgki5BnTxIYopQ5uaJdQAK66LmC66JUEhdZcHoQ8KEAAR2hGYVa8K2ce+mD2MzEuJcx2l9LCyrKW3qWjHcVQNRgzkrnT9HUz2gmzTfUXvYeCfQ9F8mt5G2G4238PBL8aHqXWOXoUHq0IarjieyDmDicumVpIPkq/VYU+P1mkaX1B3BWU0+hVwaGIjRg1GKC6uAKQgAR84SZciAO5JlcXoM6KBYYNRroocivlRoljBDmTczIOuRoFjkuQdYkOtXZkNobFutXZ0iChupQLJ/ZXAhVSuD3FrQBcstc3B0ud25SG1+yL8NczK8yQzQuykizmO0Ba+2lu0LFPejOG+Y8X28m2/1KZ6X581XDBxopLfuc+7PjEPNcaeGM9Q/mzpRzShiXxX8mWh67Mk7oQV2qObYpnXZkS64X/wBlKIGL0F0Z8Rbo4EHTf9UWyhAuZGBRoYC9wa0auIAHMq4Yb0bzvp3yPGR2nVsOpt7Rt8lWWSMOoYxcuhUopLG61zYGoc6na5wAaTZmuptoT4Ki4RsLNOXgENc11rODrEbyQfetDipxTxxxMBysaBc/FY9TOMlS6mjDFp2y2xAJxHYKCpMQ0+SeCtXOaNhK9S3/AGUZi+ERvabtBuCNRx7kqysv3rqiXsknh3eCKbTAzEMfw/qJS0err7rHcDwUUZVadtJGPN2C2VxDh3jv1VPc5drFzG2c2fDFesXZk3L0LSSm0U3C+ZCHBEyEC5HhdFLlCMUc9JlyBFKKRVsYXQWRLowKlAQayEBFCMEAhghCKAusoE1Lospuw39T/m8fRqiOl+vIxa4OsUMNvHV9virX0XU1o4vAH4Od9Vn3SbPnxWqPB4Z/GNoXM0/3ZpP5/s25uMa/BH47gcsDg50bmxS2fBJa7HNeM4AcNL67t6YRRFx0W84u+liwiL02MywdXA3KwaguaMr26ixHFUM9HrJwX4bUNnYRfqZDkmYOd/WHkn4dRujclXv2FTxJSpMoZhN7Wv4J7hEuWQXt49/gOCtNXs6+mZfqy6T87bajiAoSow2WQdYIXAXsCGm/+6Z4imirg4hsdpGAl1xmI0H3SELI+p19YanmSkq2jlaLyRvaOLmkDkmYKso8dSrlT6Fn2Ho2eldY9ujRdgO4uJ0PuWu0c9xr3rJdjKi7spOjb2ue4nVaXTVTWj1gPeFz9TzLk14PKPnBouLW77hRddHr4Lp6lrn3DtPFM31etuazoczhJa90vT1BJsmb3AlPsOsN6LITNNTHv708fS6acESmkBSk9wLpdhM4252Vc6TrIxpkOfxHfZZq9uq2vaeuYIiSbd19e/u0WR1sADzbUXvcLraabcaZhzxSfBHhqO02R8i4MC1mc58pO8pMpXIhsoRiQC5zUs1iEtUsFEJkRgEq1i4xo2BJiSG6UyIWRi6AaEgjJyKcJSngu5o4uHzQckkWUTb+jqms1vJn0AWaVeHmevqJHA2NXKb8sxA+i1nYxoZEXHujufn9FmMuMdW0ZdS7Uu33NySVx9M3y0dDMlxZeto4s+AtzC+RkJI/a4N+SzehkdA4SQvcGg3Dm+sw8R9txW1bOUrZKCJsjQ5r4W5muFwbi+7xVb2g6MgLyUXZP5qdx7Dxwa4+qfgtOi1GOMXCfr17GXVYJuSnH0G1LtVFVsa2UtjqAOy86RTgDuP5XfpKWgmcNWH3izgs7r4TCS17XBmbtscLPidx5H4FRdXA9v4kEjgTr+G5zWv52Hqu4hNy6CL+7G/x/wAKYtY1xNfk1PEql0jCx7WlpFiMvcq4NmYB/dE/uJIVBftJUkW9JmHEF7lH1OISv9aV7vF7j9VnWnnHhSNDzQfVGoyVNPANXRR+9gPw1TSTbWkb/e5v2Mc76LLSEYBH6VPqyePXRGpw7fUZ0MjhzdG6ytOzroas9h7XsItnYdWHuJ7x71hbKe40UzsjWyQzdZC8skZqCNzh3tcPzN4hR6RPyvkr9TXVGo1NM+KV0bt7Tv4g7nDkQndLIUrim0cc1HHWhmrXdVUsFiWO7r/pzd/BwUa3F29S2b8p9YAatPBZ9ku5o3rsS0uN9U4X0BHrfdP4doo3CxeNRxVQrqtssY0OW+tx8FD1ETGOBadRuF9bckyOJMo8jRbq2kjlJaX3uO4/RVXaXZ/q2NLXdkDtX3kjcmb8RLTdrje+p3GyTrMSdKyxO43v9FohCUWKnJNEJlQZUs4IBZbLMwlkXBiWezTQ+KIiQDKgyo1l2VEBFh4QGRM7oQ5WoG4dgoybMkRxKq0HcOA4p5hMeaeMfrHwUaJVM7KMzVTOVylZuIN+zL4+ZI2ylf1WG1D+FPIfJjvusJFSeqynubpy0W2bVSdVgdQeMWUf1FrbfFYU3gsejj9jZp1L+5I9JbHv/wDxwjhCwf5QpohQGyukTBwY0eTQrCuYjWQuP7KwVbbSs7VrCRujxyv3jkVkuO9F9bRkvp3NnhJ1Yey63Np0PiCt0ScsIcCHC4O8LTj1GTHwmJnghPqjy/imDyb3wSxu7+w4j+QuCoCeNzTr9vmvReMYUYXaXyE9l30KiJIM2u/xAPzCe9a31iKWlS6MwYPCVYLrajhw/wC2w/0N+yUipg3c0Dwa23yU+r9gvT+5jsWiJTVfVzBw3X18O9bkyTTVoPOw+yrOP7PU0980TWu9uMBjgeOmh94RWrV8oq9N7jfY/G2QzOjm1pqhuSYHcL+pLyte3h4K2U2yhpnOaXXY5pyjex7bgtdwva6zw4NJA1ubtMvlZKBof0OH5Xcu/uV02b216pggqQZItA073MHL2m/ELTnx+JHxMffr/vUz4Z+G9mTsTLqBltGjdu7tyoOPNHXuDWhtjY20uVpFdR9ZEJaJ4mYNTGD27cBz5HVZ3iNS17y7KQSe0DpY7jcLNguzVlquCKdHxROqTp2qAsWyzNQyMC7qE+EKH0c8EdwKGHVIOqT8UZRhSHgjuJRHCIowpjwUm2n5Ixh5KbybSh5ULY099GQiHknbhaiNRChESd9SVwgKG4O0bBis2wVPmqfBvz/+KDECuXRxS/jE8/kFl1UqxMdgj96Lt0oS5MGy+3NE3/Nm/wBKxenYS9o4vaPMha/0xPtR00ftT3P9EZ+pWY4XTgzRj/Eb80rTPbhv5GZuchu2zb+z7lYgqhgk9grbE64HguTE3MOuXLlcAlPA17S1wuDvBVMxjA3ROJbqzu4gK7uVZxPEXNe5rtQgQrsT+KVdMwGzntBtfK5zQbcbE7kqWMdyKpvSZgLhAypDcwidlkIH9287/c75q+NKUqZWTaVotwbrdh17rEFQm22LMkDIoAG1TS19S1txaFrhc8r7+QVFx7BIqcRmnqJHSS5TFC0WcWu3Ou087DTX3FO6XZ/EaSTr4jHJI5hbKxxzlzXDtxOz7+FwVpjignub/ngTKcnwkXiiLY3vhnZmif2ZWH4OHAjeCmO0uxT4mZ4yZIt7JRqQODwOHH5J/gmJR4hTtHqVsLcksTtHPDBaw4uAHin+D43JAcu9t+0w/Tgq48s9PJrt/fuSeOGaN9yg4Jjk1NLdri033jceThucFY8amjqmipa0NkziOqjG7ORdko5OAPkrTX7IUdc0viHVS7yW7r/qZuI5hUZ2FzU1TJTyN9eAkW3SdU4Pa5nHe7mLrcsmPMty4kjJsnidPoxIQBC2mBU1TYRoC4ak6g7rKapsIYADlH2SJZkjQsdlS9BANrG//O5Jubb6LRIqFgN8o8Uo+ihIIMbSOYCotR7F/BM3zLiQrtNgsPdG3wVfx3CI2RlzAAb8fhZMjlUnRR42iHLwiGYJi6S29JmoHFaVES2V3rChDyjdXyRhGmtoWEzFDcpURckPVoWQSF1oPRjT6k8/qqKGLTujGm7Pvb91i1j/AE/yaNOvuEemiX8SlZwZK63iWtH1VI2ejvUx8nX8gSrV0uy5q9jfZpm/5nuP0CgtmaRwqASLWY4i/kont0/4C+cv5NHw99m+8K5Ub7tHgspxnbGOiMYkY93WBzhky6BpsdCRdTuC9LdA4AOdJGf8SM2823CwQwzkrSNMskU6bNBXJhh+OQTi8MzH/tcCfLen10GmuGWTT6AqLxnCxILj1rKURXKrCZ9LCWk3Ra7Foo6Wb0nWExObIO92YEBrf1E2srfWYc199FlfSVs7WOlZlpZJKSMtc4ROBMjvzEgXLbDQad5V8Ud0kUm6iMOjzZxszJakOLpYskbI3alkZZcPHiLgcADxVlcdFA7L7bwMxQvsYIpqVsUzJbNDJI/7PUd1gBfTerJtbVRQRuqLjq7XGUg5nH1WtI0JKbnUnkuupTE0o16GfjaFlJV1wdH1hkewwsFw4S90jHjVhAPdv3LVqbA3T0kUubPOYwZhpdziLkG2geNxWR7PB8mJNkqYwHzQOlhB7huaQOTWn5rS8MxCSF2Zh3+s07j4o5nSUSY1y5BYKl8L7i7XNOoOnuIU/ic8VRTsqSO1TSZ3jvDCMsrfAscT7kv+BWt9iW3v/wDYKOpsNkp5SyRt4pWmN5G4tdp7jqs8XtdjWrVDfEIzFa4DmuF45BqHN7jy0siip7O9UrGceqcOvA4CWKGQsDH3zBu9hY/eAW2NjcKRixhssTdcudoNr8dbXWyWGUfj1ERyqS9ycOKEOsDfklosSB3uUDlZe1/HhuQTwsc2wdYjghsQdzRO1VY32j4KBqJAXPJudNAUxmcGg3eSe7Xco6WpFtSb62ToYxUsghX1YJtYJg+YeCVl7SR6jxW6KVGSTFvQkpHSJ+I+/T3pVsN+74rM5mhRI11LdB6GpPqRfd7ro4pj7KCkFxIn0Jaf0cwWZ/UfgFR/RT7IWjdH8NoWnkT5lZNVK6Q/AqtlT23ojJiMrrGwaxoPDK37lM8LpS2Q3Nz1e/xIUrjGIh1VNpqJXN/j2fomtG053E8B9T9kuc3sotGK3Wik9Jkt6mJvs04/zOJ+irdJJYqb2+u6ufYGzWMbexto25196r0T7H76Lp6biC+DBqFcmXDCajvGh4jQ+YV0wvbSphA7fWN9mTX3B28LOMKqNVZYJLtW5wjkVSVmOM5Q6M1PCdv6eWzX/hP4P9Unk8fWysbJA4XBBB3EG481hJOqOMWmh1hlfH+xxA97dywZf/Oi+YOvk2Y9a1xNWbO5xBKdxOuFiMXSpXRmzzHMP8RmU/yYQrFg/TRHoJ6Z7P1ROEg8cpsVgno8se1muOqxvvQ76YNnY308dQWA9VUx9eQLOdC85HguGulweSyt2zrpp5o6KQmmhlGQzOJY+QdzQBY9+tt2/et4didLidNLFFK1/WROaW7nNuNCWHXQ2UFV7ItpKWJkY0Y20jgPWedXvPifkFFkeOO3uW2qUrXQzCtnrRUU81RT/wBi+zpoBcOjce0HBtwLBaA0W8O48knEeCWDr70mc91cDVGg40ILTYjUEaWVmwbaASfhT2zbmuO53I81V7WSciWWJ3brYBtdGTG4MmygAuF2vDb2a62oPMLMYMKkhsyQduMZX2NxccD3rXdmMf6wdVIe2B2Xe0Bx5qq7aUfV1bjbsyAPaeOlnfFbMGWXlZmyY15kVKRribrix3NP/cuycgtdiKIp0B4JN1OeamHR8kXquSspAohfQ3IDRFTRj5IpiVlNlXBDZ8eui6IHXW199kQx80HVHik0OtjuGwulvSAo0xniuERQolkhJVDKbcD8lp2x0OWBvJjVkkcJuPEDzNlsGGHq6RzuEbj/ABYsWo8yRpxeVmUVNTeV7r75Xu83EqUwqW7S4kauI1IGgACrwhNk4nhOSMfpcT/U8/b4LRkxqSoTGdcl1j3Ddu5FLw0zHaOjY4cHMafos76oozZHjc5w8HEfVL+ma6SLeMvQ1KHY6hlHbpYr+01uQ+bbJCo6Mae34T5I+ROdvk7X4qgU20FVH6lRIOWa48ipik6Ra1nrFkg/U2x822V4rNDyyKPwpeaJ2L7B1UPaa0StHfH61ubDr5XVYq2ncRYjeCCCPEHVaVhvSfE6wnidGe9ze22/zCnnQUda29ophx0Lh/qC0R1uSPGSIiWkg+YM88VO8okVls+KdD9JJcxvliJ4OD2/xd91V67oYqGaw1Ecg7myB0bvMXC0R1mKXevkRLS5I9FZTqdxYQWkgg3DgbEeBGoVww3pLmZGY6lvXx2sXXDZQON9zvf5qGrtlKunH40DgB+doD2eOZu73qIkCfKGPPHnkUpzxPjgtUG2dG5xHW5P0ytLT56j4qXp6+J/qSxu/a9p+qx3FIbOum7VzZ6OKdJnQhqm1dG6gHggLLrFafEJWepK9v7XuHwupODbOsZumLrd0jWv+YukvSS7MatQu6NT6pzHZm6EG4I7irNOxuIUpabCZgu3k7iOR3HxWT4N0tPaQ2pp2yN73RnI7xsbgq+4FtfQyuD4Zuqf7E4yX5ZvVPmkvDkhzQzxYS4sqDprE30INiOBGhBQGsV42k2HbUgz0xDZTq9lx1ch73AjcTx3FZrUgxvcx4LXtNnNdvBC3Y5RyLgyzTh1H760pM1J4qO9ICKalPUBW8kfSDxRTUnio41CL1ysoFXMcms5ovpyjBUJQFU2Ft4/9PKD/qJTEopCm1E3MnsGmMkzR+ofNa1i03V4ZM4f9h/x7P1WTbGQ3qBy+g/3Wmbey5MJeO9wjaPe8H5Lm5Veavg3Y3+lZk4q3AXOg8UviFcWua3hDGD4luY/Fyi2vJsLXubW5nQJXGXXnkI9sj+IDfot+25cmRypCn/UDxQenqOsusmbEL3skXV6Ka0qPshR2oG9j/00oWYg5pu1xae4tJB8wo/KjNYe4KbUTcy0UXSDWxbpy4cJAHjzOvxU5RdL8w/tadj+Jjc5h8jcLO7IRdLlgxvqgrNNdzZ8O6VKOTSQvhP623b/ACbdOa7ZfD8QaXsyFx/vqdzQ7xcBofeFiIS1LVPjdmje5jhucwlp+CV9Ntd420xnj7lU1ZZNp+h2qaC6nLZ28L5JPI6H3FZ9NgFTGSJKeVpG/sE/ELTcH6VKmIZZmtnbxPYfb9w0PvCXm22p5H5sskd97SA4ebSo5515lZaMcNcOjIXsLfWBH7gR80XMtiO0dM7e8f1MP1CReKGTeID4taD8kPqJLrFh8GPaRkL2pWkrHRnTd3ham/ZWgfuij/oeR8nJnP0c0rvV6xvg+4+IKK1UV6genbITB8ceBennfC/g1xAvzbuPkjYliM08hfOQ59g0vDQ3MG7i4DeeadP6NADeOoc092dgPxaQhqNmqiKMue+N7W7y24dw9Uj6p0c+KTvuKlhyQXsRiCyUDF2VPsSJEILJayHKjYKIuyUaihqUDFVsshRpQkIoalWR3VGMRZ9g4ryk/wDP+aK6dK0lqCNntTsH8WuP0Vd2Apxn03ZgPl91MdLj7tpmX/PI4+5oA+ZXKi7z37m9qsVexneFQAzR37nhx8G9r6JrI25J4knzN1I0bQC9w/LA/Xm4Bg/8kwLF0E7bZjkqVCPVBAYwlDGgLExMXQTIF2QLsiFrUQB2xKxYJURsFrN147/eq+BZC19ilZI71QyE9rslsXw5pdmYAASSefgO5Q/VhLGd3EpIqY00qbJNxbtIHKF1ggXJtCw1ghsEWy4KAsNZqHK1FsuClEDBrUqyW24uHgT90lZGAUaCmOo8UkG6R/mlJcZlc0sc67SLEEBMrLrKuyPoW3v1BvyXA8kACMArFTkGVHDUOVEBGNalAFy5LZcOAhBXLlCyNB6PGi7f3/U/ZB0tu/HgH+E8+bh9kK5czD+6zbk/bKZTn8GU84m+4uJI8wEhdcuW+PV/7sY32Ey5Fc9cuTEBiLnlCxcuVuxQOCjALlyAA1kUrlyJGAAjALlysAMQgXLlVBBAQgLlyLAGyoQEC5AgfKusuXKBQYBCAgXKBDgIJSgXIBP/2Q=="/>
          <p:cNvSpPr>
            <a:spLocks noChangeAspect="1" noChangeArrowheads="1"/>
          </p:cNvSpPr>
          <p:nvPr/>
        </p:nvSpPr>
        <p:spPr bwMode="auto">
          <a:xfrm>
            <a:off x="171718" y="229025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4" descr="data:image/jpeg;base64,/9j/4AAQSkZJRgABAQAAAQABAAD/2wCEAAkGBhMSEBUUEhIWFRQVDxUVEBASFBQVFRQVFBQWFBUQFBQXHCYeFxkjGRQVHy8gIycpLCwsFR4xNTAqNSYrLCkBCQoKDgwOGg8PGi0lHyQpKSksLCksLCwsKSwsLCkpLC4sKSwpLCwsLCwpLCksLCksKSwpLCwpLCwsLCkpKSwpKf/AABEIALQA8AMBIgACEQEDEQH/xAAcAAAABwEBAAAAAAAAAAAAAAABAgMEBQYHAAj/xABBEAABAwIDBAYIBQEHBQEAAAABAAIDBBEFEiEGMVFhBxMiQXGRFDJSgaGxwdEjQmJykoIzQ2OiwuHwFVOy4vEk/8QAGQEAAgMBAAAAAAAAAAAAAAAAAQMAAgQF/8QALBEAAgIBAwIFAwUBAQAAAAAAAAECEQMEEiExQRMyUWFxFCKBIzORsfDRBf/aAAwDAQACEQMRAD8AqWdD1ia9ch65dyjnDoSIC9NTKil6lEsdmRB1qa50IkUolixcgzJvJUgG1rn4BPRBePO03A9Yd45+CS9RjjPY3yOWDJKO9LgRJRgki5BnTxIYopQ5uaJdQAK66LmC66JUEhdZcHoQ8KEAAR2hGYVa8K2ce+mD2MzEuJcx2l9LCyrKW3qWjHcVQNRgzkrnT9HUz2gmzTfUXvYeCfQ9F8mt5G2G4238PBL8aHqXWOXoUHq0IarjieyDmDicumVpIPkq/VYU+P1mkaX1B3BWU0+hVwaGIjRg1GKC6uAKQgAR84SZciAO5JlcXoM6KBYYNRroocivlRoljBDmTczIOuRoFjkuQdYkOtXZkNobFutXZ0iChupQLJ/ZXAhVSuD3FrQBcstc3B0ud25SG1+yL8NczK8yQzQuykizmO0Ba+2lu0LFPejOG+Y8X28m2/1KZ6X581XDBxopLfuc+7PjEPNcaeGM9Q/mzpRzShiXxX8mWh67Mk7oQV2qObYpnXZkS64X/wBlKIGL0F0Z8Rbo4EHTf9UWyhAuZGBRoYC9wa0auIAHMq4Yb0bzvp3yPGR2nVsOpt7Rt8lWWSMOoYxcuhUopLG61zYGoc6na5wAaTZmuptoT4Ki4RsLNOXgENc11rODrEbyQfetDipxTxxxMBysaBc/FY9TOMlS6mjDFp2y2xAJxHYKCpMQ0+SeCtXOaNhK9S3/AGUZi+ERvabtBuCNRx7kqysv3rqiXsknh3eCKbTAzEMfw/qJS0err7rHcDwUUZVadtJGPN2C2VxDh3jv1VPc5drFzG2c2fDFesXZk3L0LSSm0U3C+ZCHBEyEC5HhdFLlCMUc9JlyBFKKRVsYXQWRLowKlAQayEBFCMEAhghCKAusoE1Lospuw39T/m8fRqiOl+vIxa4OsUMNvHV9virX0XU1o4vAH4Od9Vn3SbPnxWqPB4Z/GNoXM0/3ZpP5/s25uMa/BH47gcsDg50bmxS2fBJa7HNeM4AcNL67t6YRRFx0W84u+liwiL02MywdXA3KwaguaMr26ixHFUM9HrJwX4bUNnYRfqZDkmYOd/WHkn4dRujclXv2FTxJSpMoZhN7Wv4J7hEuWQXt49/gOCtNXs6+mZfqy6T87bajiAoSow2WQdYIXAXsCGm/+6Z4imirg4hsdpGAl1xmI0H3SELI+p19YanmSkq2jlaLyRvaOLmkDkmYKso8dSrlT6Fn2Ho2eldY9ujRdgO4uJ0PuWu0c9xr3rJdjKi7spOjb2ue4nVaXTVTWj1gPeFz9TzLk14PKPnBouLW77hRddHr4Lp6lrn3DtPFM31etuazoczhJa90vT1BJsmb3AlPsOsN6LITNNTHv708fS6acESmkBSk9wLpdhM4252Vc6TrIxpkOfxHfZZq9uq2vaeuYIiSbd19e/u0WR1sADzbUXvcLraabcaZhzxSfBHhqO02R8i4MC1mc58pO8pMpXIhsoRiQC5zUs1iEtUsFEJkRgEq1i4xo2BJiSG6UyIWRi6AaEgjJyKcJSngu5o4uHzQckkWUTb+jqms1vJn0AWaVeHmevqJHA2NXKb8sxA+i1nYxoZEXHujufn9FmMuMdW0ZdS7Uu33NySVx9M3y0dDMlxZeto4s+AtzC+RkJI/a4N+SzehkdA4SQvcGg3Dm+sw8R9txW1bOUrZKCJsjQ5r4W5muFwbi+7xVb2g6MgLyUXZP5qdx7Dxwa4+qfgtOi1GOMXCfr17GXVYJuSnH0G1LtVFVsa2UtjqAOy86RTgDuP5XfpKWgmcNWH3izgs7r4TCS17XBmbtscLPidx5H4FRdXA9v4kEjgTr+G5zWv52Hqu4hNy6CL+7G/x/wAKYtY1xNfk1PEql0jCx7WlpFiMvcq4NmYB/dE/uJIVBftJUkW9JmHEF7lH1OISv9aV7vF7j9VnWnnHhSNDzQfVGoyVNPANXRR+9gPw1TSTbWkb/e5v2Mc76LLSEYBH6VPqyePXRGpw7fUZ0MjhzdG6ytOzroas9h7XsItnYdWHuJ7x71hbKe40UzsjWyQzdZC8skZqCNzh3tcPzN4hR6RPyvkr9TXVGo1NM+KV0bt7Tv4g7nDkQndLIUrim0cc1HHWhmrXdVUsFiWO7r/pzd/BwUa3F29S2b8p9YAatPBZ9ku5o3rsS0uN9U4X0BHrfdP4doo3CxeNRxVQrqtssY0OW+tx8FD1ETGOBadRuF9bckyOJMo8jRbq2kjlJaX3uO4/RVXaXZ/q2NLXdkDtX3kjcmb8RLTdrje+p3GyTrMSdKyxO43v9FohCUWKnJNEJlQZUs4IBZbLMwlkXBiWezTQ+KIiQDKgyo1l2VEBFh4QGRM7oQ5WoG4dgoybMkRxKq0HcOA4p5hMeaeMfrHwUaJVM7KMzVTOVylZuIN+zL4+ZI2ylf1WG1D+FPIfJjvusJFSeqynubpy0W2bVSdVgdQeMWUf1FrbfFYU3gsejj9jZp1L+5I9JbHv/wDxwjhCwf5QpohQGyukTBwY0eTQrCuYjWQuP7KwVbbSs7VrCRujxyv3jkVkuO9F9bRkvp3NnhJ1Yey63Np0PiCt0ScsIcCHC4O8LTj1GTHwmJnghPqjy/imDyb3wSxu7+w4j+QuCoCeNzTr9vmvReMYUYXaXyE9l30KiJIM2u/xAPzCe9a31iKWlS6MwYPCVYLrajhw/wC2w/0N+yUipg3c0Dwa23yU+r9gvT+5jsWiJTVfVzBw3X18O9bkyTTVoPOw+yrOP7PU0980TWu9uMBjgeOmh94RWrV8oq9N7jfY/G2QzOjm1pqhuSYHcL+pLyte3h4K2U2yhpnOaXXY5pyjex7bgtdwva6zw4NJA1ubtMvlZKBof0OH5Xcu/uV02b216pggqQZItA073MHL2m/ELTnx+JHxMffr/vUz4Z+G9mTsTLqBltGjdu7tyoOPNHXuDWhtjY20uVpFdR9ZEJaJ4mYNTGD27cBz5HVZ3iNS17y7KQSe0DpY7jcLNguzVlquCKdHxROqTp2qAsWyzNQyMC7qE+EKH0c8EdwKGHVIOqT8UZRhSHgjuJRHCIowpjwUm2n5Ixh5KbybSh5ULY099GQiHknbhaiNRChESd9SVwgKG4O0bBis2wVPmqfBvz/+KDECuXRxS/jE8/kFl1UqxMdgj96Lt0oS5MGy+3NE3/Nm/wBKxenYS9o4vaPMha/0xPtR00ftT3P9EZ+pWY4XTgzRj/Eb80rTPbhv5GZuchu2zb+z7lYgqhgk9grbE64HguTE3MOuXLlcAlPA17S1wuDvBVMxjA3ROJbqzu4gK7uVZxPEXNe5rtQgQrsT+KVdMwGzntBtfK5zQbcbE7kqWMdyKpvSZgLhAypDcwidlkIH9287/c75q+NKUqZWTaVotwbrdh17rEFQm22LMkDIoAG1TS19S1txaFrhc8r7+QVFx7BIqcRmnqJHSS5TFC0WcWu3Ou087DTX3FO6XZ/EaSTr4jHJI5hbKxxzlzXDtxOz7+FwVpjignub/ngTKcnwkXiiLY3vhnZmif2ZWH4OHAjeCmO0uxT4mZ4yZIt7JRqQODwOHH5J/gmJR4hTtHqVsLcksTtHPDBaw4uAHin+D43JAcu9t+0w/Tgq48s9PJrt/fuSeOGaN9yg4Jjk1NLdri033jceThucFY8amjqmipa0NkziOqjG7ORdko5OAPkrTX7IUdc0viHVS7yW7r/qZuI5hUZ2FzU1TJTyN9eAkW3SdU4Pa5nHe7mLrcsmPMty4kjJsnidPoxIQBC2mBU1TYRoC4ak6g7rKapsIYADlH2SJZkjQsdlS9BANrG//O5Jubb6LRIqFgN8o8Uo+ihIIMbSOYCotR7F/BM3zLiQrtNgsPdG3wVfx3CI2RlzAAb8fhZMjlUnRR42iHLwiGYJi6S29JmoHFaVES2V3rChDyjdXyRhGmtoWEzFDcpURckPVoWQSF1oPRjT6k8/qqKGLTujGm7Pvb91i1j/AE/yaNOvuEemiX8SlZwZK63iWtH1VI2ejvUx8nX8gSrV0uy5q9jfZpm/5nuP0CgtmaRwqASLWY4i/kont0/4C+cv5NHw99m+8K5Ub7tHgspxnbGOiMYkY93WBzhky6BpsdCRdTuC9LdA4AOdJGf8SM2823CwQwzkrSNMskU6bNBXJhh+OQTi8MzH/tcCfLen10GmuGWTT6AqLxnCxILj1rKURXKrCZ9LCWk3Ra7Foo6Wb0nWExObIO92YEBrf1E2srfWYc199FlfSVs7WOlZlpZJKSMtc4ROBMjvzEgXLbDQad5V8Ud0kUm6iMOjzZxszJakOLpYskbI3alkZZcPHiLgcADxVlcdFA7L7bwMxQvsYIpqVsUzJbNDJI/7PUd1gBfTerJtbVRQRuqLjq7XGUg5nH1WtI0JKbnUnkuupTE0o16GfjaFlJV1wdH1hkewwsFw4S90jHjVhAPdv3LVqbA3T0kUubPOYwZhpdziLkG2geNxWR7PB8mJNkqYwHzQOlhB7huaQOTWn5rS8MxCSF2Zh3+s07j4o5nSUSY1y5BYKl8L7i7XNOoOnuIU/ic8VRTsqSO1TSZ3jvDCMsrfAscT7kv+BWt9iW3v/wDYKOpsNkp5SyRt4pWmN5G4tdp7jqs8XtdjWrVDfEIzFa4DmuF45BqHN7jy0siip7O9UrGceqcOvA4CWKGQsDH3zBu9hY/eAW2NjcKRixhssTdcudoNr8dbXWyWGUfj1ERyqS9ycOKEOsDfklosSB3uUDlZe1/HhuQTwsc2wdYjghsQdzRO1VY32j4KBqJAXPJudNAUxmcGg3eSe7Xco6WpFtSb62ToYxUsghX1YJtYJg+YeCVl7SR6jxW6KVGSTFvQkpHSJ+I+/T3pVsN+74rM5mhRI11LdB6GpPqRfd7ro4pj7KCkFxIn0Jaf0cwWZ/UfgFR/RT7IWjdH8NoWnkT5lZNVK6Q/AqtlT23ojJiMrrGwaxoPDK37lM8LpS2Q3Nz1e/xIUrjGIh1VNpqJXN/j2fomtG053E8B9T9kuc3sotGK3Wik9Jkt6mJvs04/zOJ+irdJJYqb2+u6ufYGzWMbexto25196r0T7H76Lp6biC+DBqFcmXDCajvGh4jQ+YV0wvbSphA7fWN9mTX3B28LOMKqNVZYJLtW5wjkVSVmOM5Q6M1PCdv6eWzX/hP4P9Unk8fWysbJA4XBBB3EG481hJOqOMWmh1hlfH+xxA97dywZf/Oi+YOvk2Y9a1xNWbO5xBKdxOuFiMXSpXRmzzHMP8RmU/yYQrFg/TRHoJ6Z7P1ROEg8cpsVgno8se1muOqxvvQ76YNnY308dQWA9VUx9eQLOdC85HguGulweSyt2zrpp5o6KQmmhlGQzOJY+QdzQBY9+tt2/et4didLidNLFFK1/WROaW7nNuNCWHXQ2UFV7ItpKWJkY0Y20jgPWedXvPifkFFkeOO3uW2qUrXQzCtnrRUU81RT/wBi+zpoBcOjce0HBtwLBaA0W8O48knEeCWDr70mc91cDVGg40ILTYjUEaWVmwbaASfhT2zbmuO53I81V7WSciWWJ3brYBtdGTG4MmygAuF2vDb2a62oPMLMYMKkhsyQduMZX2NxccD3rXdmMf6wdVIe2B2Xe0Bx5qq7aUfV1bjbsyAPaeOlnfFbMGWXlZmyY15kVKRribrix3NP/cuycgtdiKIp0B4JN1OeamHR8kXquSspAohfQ3IDRFTRj5IpiVlNlXBDZ8eui6IHXW199kQx80HVHik0OtjuGwulvSAo0xniuERQolkhJVDKbcD8lp2x0OWBvJjVkkcJuPEDzNlsGGHq6RzuEbj/ABYsWo8yRpxeVmUVNTeV7r75Xu83EqUwqW7S4kauI1IGgACrwhNk4nhOSMfpcT/U8/b4LRkxqSoTGdcl1j3Ddu5FLw0zHaOjY4cHMafos76oozZHjc5w8HEfVL+ma6SLeMvQ1KHY6hlHbpYr+01uQ+bbJCo6Mae34T5I+ROdvk7X4qgU20FVH6lRIOWa48ipik6Ra1nrFkg/U2x822V4rNDyyKPwpeaJ2L7B1UPaa0StHfH61ubDr5XVYq2ncRYjeCCCPEHVaVhvSfE6wnidGe9ze22/zCnnQUda29ophx0Lh/qC0R1uSPGSIiWkg+YM88VO8okVls+KdD9JJcxvliJ4OD2/xd91V67oYqGaw1Ecg7myB0bvMXC0R1mKXevkRLS5I9FZTqdxYQWkgg3DgbEeBGoVww3pLmZGY6lvXx2sXXDZQON9zvf5qGrtlKunH40DgB+doD2eOZu73qIkCfKGPPHnkUpzxPjgtUG2dG5xHW5P0ytLT56j4qXp6+J/qSxu/a9p+qx3FIbOum7VzZ6OKdJnQhqm1dG6gHggLLrFafEJWepK9v7XuHwupODbOsZumLrd0jWv+YukvSS7MatQu6NT6pzHZm6EG4I7irNOxuIUpabCZgu3k7iOR3HxWT4N0tPaQ2pp2yN73RnI7xsbgq+4FtfQyuD4Zuqf7E4yX5ZvVPmkvDkhzQzxYS4sqDprE30INiOBGhBQGsV42k2HbUgz0xDZTq9lx1ch73AjcTx3FZrUgxvcx4LXtNnNdvBC3Y5RyLgyzTh1H760pM1J4qO9ICKalPUBW8kfSDxRTUnio41CL1ysoFXMcms5ovpyjBUJQFU2Ft4/9PKD/qJTEopCm1E3MnsGmMkzR+ofNa1i03V4ZM4f9h/x7P1WTbGQ3qBy+g/3Wmbey5MJeO9wjaPe8H5Lm5Veavg3Y3+lZk4q3AXOg8UviFcWua3hDGD4luY/Fyi2vJsLXubW5nQJXGXXnkI9sj+IDfot+25cmRypCn/UDxQenqOsusmbEL3skXV6Ka0qPshR2oG9j/00oWYg5pu1xae4tJB8wo/KjNYe4KbUTcy0UXSDWxbpy4cJAHjzOvxU5RdL8w/tadj+Jjc5h8jcLO7IRdLlgxvqgrNNdzZ8O6VKOTSQvhP623b/ACbdOa7ZfD8QaXsyFx/vqdzQ7xcBofeFiIS1LVPjdmje5jhucwlp+CV9Ntd420xnj7lU1ZZNp+h2qaC6nLZ28L5JPI6H3FZ9NgFTGSJKeVpG/sE/ELTcH6VKmIZZmtnbxPYfb9w0PvCXm22p5H5sskd97SA4ebSo5515lZaMcNcOjIXsLfWBH7gR80XMtiO0dM7e8f1MP1CReKGTeID4taD8kPqJLrFh8GPaRkL2pWkrHRnTd3ham/ZWgfuij/oeR8nJnP0c0rvV6xvg+4+IKK1UV6genbITB8ceBennfC/g1xAvzbuPkjYliM08hfOQ59g0vDQ3MG7i4DeeadP6NADeOoc092dgPxaQhqNmqiKMue+N7W7y24dw9Uj6p0c+KTvuKlhyQXsRiCyUDF2VPsSJEILJayHKjYKIuyUaihqUDFVsshRpQkIoalWR3VGMRZ9g4ryk/wDP+aK6dK0lqCNntTsH8WuP0Vd2Apxn03ZgPl91MdLj7tpmX/PI4+5oA+ZXKi7z37m9qsVexneFQAzR37nhx8G9r6JrI25J4knzN1I0bQC9w/LA/Xm4Bg/8kwLF0E7bZjkqVCPVBAYwlDGgLExMXQTIF2QLsiFrUQB2xKxYJURsFrN147/eq+BZC19ilZI71QyE9rslsXw5pdmYAASSefgO5Q/VhLGd3EpIqY00qbJNxbtIHKF1ggXJtCw1ghsEWy4KAsNZqHK1FsuClEDBrUqyW24uHgT90lZGAUaCmOo8UkG6R/mlJcZlc0sc67SLEEBMrLrKuyPoW3v1BvyXA8kACMArFTkGVHDUOVEBGNalAFy5LZcOAhBXLlCyNB6PGi7f3/U/ZB0tu/HgH+E8+bh9kK5czD+6zbk/bKZTn8GU84m+4uJI8wEhdcuW+PV/7sY32Ey5Fc9cuTEBiLnlCxcuVuxQOCjALlyAA1kUrlyJGAAjALlysAMQgXLlVBBAQgLlyLAGyoQEC5AgfKusuXKBQYBCAgXKBDgIJSgXIBP/2Q=="/>
          <p:cNvSpPr>
            <a:spLocks noChangeAspect="1" noChangeArrowheads="1"/>
          </p:cNvSpPr>
          <p:nvPr/>
        </p:nvSpPr>
        <p:spPr bwMode="auto">
          <a:xfrm>
            <a:off x="324118" y="381425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AutoShape 8" descr="data:image/jpeg;base64,/9j/4AAQSkZJRgABAQAAAQABAAD/2wCEAAkGBhMSEBUUEhIWFRQVDxUVEBASFBQVFRQVFBQWFBUQFBQXHCYeFxkjGRQVHy8gIycpLCwsFR4xNTAqNSYrLCkBCQoKDgwOGg8PGi0lHyQpKSksLCksLCwsKSwsLCkpLC4sKSwpLCwsLCwpLCksLCksKSwpLCwpLCwsLCkpKSwpKf/AABEIALQA8AMBIgACEQEDEQH/xAAcAAAABwEBAAAAAAAAAAAAAAABAgMEBQYHAAj/xABBEAABAwIDBAYIBQEHBQEAAAABAAIDBBEFEiEGMVFhBxMiQXGRFDJSgaGxwdEjQmJykoIzQ2OiwuHwFVOy4vEk/8QAGQEAAgMBAAAAAAAAAAAAAAAAAQMAAgQF/8QALBEAAgIBAwIFAwUBAQAAAAAAAAECEQMEEiExQRMyUWFxFCKBIzORsfDRBf/aAAwDAQACEQMRAD8AqWdD1ia9ch65dyjnDoSIC9NTKil6lEsdmRB1qa50IkUolixcgzJvJUgG1rn4BPRBePO03A9Yd45+CS9RjjPY3yOWDJKO9LgRJRgki5BnTxIYopQ5uaJdQAK66LmC66JUEhdZcHoQ8KEAAR2hGYVa8K2ce+mD2MzEuJcx2l9LCyrKW3qWjHcVQNRgzkrnT9HUz2gmzTfUXvYeCfQ9F8mt5G2G4238PBL8aHqXWOXoUHq0IarjieyDmDicumVpIPkq/VYU+P1mkaX1B3BWU0+hVwaGIjRg1GKC6uAKQgAR84SZciAO5JlcXoM6KBYYNRroocivlRoljBDmTczIOuRoFjkuQdYkOtXZkNobFutXZ0iChupQLJ/ZXAhVSuD3FrQBcstc3B0ud25SG1+yL8NczK8yQzQuykizmO0Ba+2lu0LFPejOG+Y8X28m2/1KZ6X581XDBxopLfuc+7PjEPNcaeGM9Q/mzpRzShiXxX8mWh67Mk7oQV2qObYpnXZkS64X/wBlKIGL0F0Z8Rbo4EHTf9UWyhAuZGBRoYC9wa0auIAHMq4Yb0bzvp3yPGR2nVsOpt7Rt8lWWSMOoYxcuhUopLG61zYGoc6na5wAaTZmuptoT4Ki4RsLNOXgENc11rODrEbyQfetDipxTxxxMBysaBc/FY9TOMlS6mjDFp2y2xAJxHYKCpMQ0+SeCtXOaNhK9S3/AGUZi+ERvabtBuCNRx7kqysv3rqiXsknh3eCKbTAzEMfw/qJS0err7rHcDwUUZVadtJGPN2C2VxDh3jv1VPc5drFzG2c2fDFesXZk3L0LSSm0U3C+ZCHBEyEC5HhdFLlCMUc9JlyBFKKRVsYXQWRLowKlAQayEBFCMEAhghCKAusoE1Lospuw39T/m8fRqiOl+vIxa4OsUMNvHV9virX0XU1o4vAH4Od9Vn3SbPnxWqPB4Z/GNoXM0/3ZpP5/s25uMa/BH47gcsDg50bmxS2fBJa7HNeM4AcNL67t6YRRFx0W84u+liwiL02MywdXA3KwaguaMr26ixHFUM9HrJwX4bUNnYRfqZDkmYOd/WHkn4dRujclXv2FTxJSpMoZhN7Wv4J7hEuWQXt49/gOCtNXs6+mZfqy6T87bajiAoSow2WQdYIXAXsCGm/+6Z4imirg4hsdpGAl1xmI0H3SELI+p19YanmSkq2jlaLyRvaOLmkDkmYKso8dSrlT6Fn2Ho2eldY9ujRdgO4uJ0PuWu0c9xr3rJdjKi7spOjb2ue4nVaXTVTWj1gPeFz9TzLk14PKPnBouLW77hRddHr4Lp6lrn3DtPFM31etuazoczhJa90vT1BJsmb3AlPsOsN6LITNNTHv708fS6acESmkBSk9wLpdhM4252Vc6TrIxpkOfxHfZZq9uq2vaeuYIiSbd19e/u0WR1sADzbUXvcLraabcaZhzxSfBHhqO02R8i4MC1mc58pO8pMpXIhsoRiQC5zUs1iEtUsFEJkRgEq1i4xo2BJiSG6UyIWRi6AaEgjJyKcJSngu5o4uHzQckkWUTb+jqms1vJn0AWaVeHmevqJHA2NXKb8sxA+i1nYxoZEXHujufn9FmMuMdW0ZdS7Uu33NySVx9M3y0dDMlxZeto4s+AtzC+RkJI/a4N+SzehkdA4SQvcGg3Dm+sw8R9txW1bOUrZKCJsjQ5r4W5muFwbi+7xVb2g6MgLyUXZP5qdx7Dxwa4+qfgtOi1GOMXCfr17GXVYJuSnH0G1LtVFVsa2UtjqAOy86RTgDuP5XfpKWgmcNWH3izgs7r4TCS17XBmbtscLPidx5H4FRdXA9v4kEjgTr+G5zWv52Hqu4hNy6CL+7G/x/wAKYtY1xNfk1PEql0jCx7WlpFiMvcq4NmYB/dE/uJIVBftJUkW9JmHEF7lH1OISv9aV7vF7j9VnWnnHhSNDzQfVGoyVNPANXRR+9gPw1TSTbWkb/e5v2Mc76LLSEYBH6VPqyePXRGpw7fUZ0MjhzdG6ytOzroas9h7XsItnYdWHuJ7x71hbKe40UzsjWyQzdZC8skZqCNzh3tcPzN4hR6RPyvkr9TXVGo1NM+KV0bt7Tv4g7nDkQndLIUrim0cc1HHWhmrXdVUsFiWO7r/pzd/BwUa3F29S2b8p9YAatPBZ9ku5o3rsS0uN9U4X0BHrfdP4doo3CxeNRxVQrqtssY0OW+tx8FD1ETGOBadRuF9bckyOJMo8jRbq2kjlJaX3uO4/RVXaXZ/q2NLXdkDtX3kjcmb8RLTdrje+p3GyTrMSdKyxO43v9FohCUWKnJNEJlQZUs4IBZbLMwlkXBiWezTQ+KIiQDKgyo1l2VEBFh4QGRM7oQ5WoG4dgoybMkRxKq0HcOA4p5hMeaeMfrHwUaJVM7KMzVTOVylZuIN+zL4+ZI2ylf1WG1D+FPIfJjvusJFSeqynubpy0W2bVSdVgdQeMWUf1FrbfFYU3gsejj9jZp1L+5I9JbHv/wDxwjhCwf5QpohQGyukTBwY0eTQrCuYjWQuP7KwVbbSs7VrCRujxyv3jkVkuO9F9bRkvp3NnhJ1Yey63Np0PiCt0ScsIcCHC4O8LTj1GTHwmJnghPqjy/imDyb3wSxu7+w4j+QuCoCeNzTr9vmvReMYUYXaXyE9l30KiJIM2u/xAPzCe9a31iKWlS6MwYPCVYLrajhw/wC2w/0N+yUipg3c0Dwa23yU+r9gvT+5jsWiJTVfVzBw3X18O9bkyTTVoPOw+yrOP7PU0980TWu9uMBjgeOmh94RWrV8oq9N7jfY/G2QzOjm1pqhuSYHcL+pLyte3h4K2U2yhpnOaXXY5pyjex7bgtdwva6zw4NJA1ubtMvlZKBof0OH5Xcu/uV02b216pggqQZItA073MHL2m/ELTnx+JHxMffr/vUz4Z+G9mTsTLqBltGjdu7tyoOPNHXuDWhtjY20uVpFdR9ZEJaJ4mYNTGD27cBz5HVZ3iNS17y7KQSe0DpY7jcLNguzVlquCKdHxROqTp2qAsWyzNQyMC7qE+EKH0c8EdwKGHVIOqT8UZRhSHgjuJRHCIowpjwUm2n5Ixh5KbybSh5ULY099GQiHknbhaiNRChESd9SVwgKG4O0bBis2wVPmqfBvz/+KDECuXRxS/jE8/kFl1UqxMdgj96Lt0oS5MGy+3NE3/Nm/wBKxenYS9o4vaPMha/0xPtR00ftT3P9EZ+pWY4XTgzRj/Eb80rTPbhv5GZuchu2zb+z7lYgqhgk9grbE64HguTE3MOuXLlcAlPA17S1wuDvBVMxjA3ROJbqzu4gK7uVZxPEXNe5rtQgQrsT+KVdMwGzntBtfK5zQbcbE7kqWMdyKpvSZgLhAypDcwidlkIH9287/c75q+NKUqZWTaVotwbrdh17rEFQm22LMkDIoAG1TS19S1txaFrhc8r7+QVFx7BIqcRmnqJHSS5TFC0WcWu3Ou087DTX3FO6XZ/EaSTr4jHJI5hbKxxzlzXDtxOz7+FwVpjignub/ngTKcnwkXiiLY3vhnZmif2ZWH4OHAjeCmO0uxT4mZ4yZIt7JRqQODwOHH5J/gmJR4hTtHqVsLcksTtHPDBaw4uAHin+D43JAcu9t+0w/Tgq48s9PJrt/fuSeOGaN9yg4Jjk1NLdri033jceThucFY8amjqmipa0NkziOqjG7ORdko5OAPkrTX7IUdc0viHVS7yW7r/qZuI5hUZ2FzU1TJTyN9eAkW3SdU4Pa5nHe7mLrcsmPMty4kjJsnidPoxIQBC2mBU1TYRoC4ak6g7rKapsIYADlH2SJZkjQsdlS9BANrG//O5Jubb6LRIqFgN8o8Uo+ihIIMbSOYCotR7F/BM3zLiQrtNgsPdG3wVfx3CI2RlzAAb8fhZMjlUnRR42iHLwiGYJi6S29JmoHFaVES2V3rChDyjdXyRhGmtoWEzFDcpURckPVoWQSF1oPRjT6k8/qqKGLTujGm7Pvb91i1j/AE/yaNOvuEemiX8SlZwZK63iWtH1VI2ejvUx8nX8gSrV0uy5q9jfZpm/5nuP0CgtmaRwqASLWY4i/kont0/4C+cv5NHw99m+8K5Ub7tHgspxnbGOiMYkY93WBzhky6BpsdCRdTuC9LdA4AOdJGf8SM2823CwQwzkrSNMskU6bNBXJhh+OQTi8MzH/tcCfLen10GmuGWTT6AqLxnCxILj1rKURXKrCZ9LCWk3Ra7Foo6Wb0nWExObIO92YEBrf1E2srfWYc199FlfSVs7WOlZlpZJKSMtc4ROBMjvzEgXLbDQad5V8Ud0kUm6iMOjzZxszJakOLpYskbI3alkZZcPHiLgcADxVlcdFA7L7bwMxQvsYIpqVsUzJbNDJI/7PUd1gBfTerJtbVRQRuqLjq7XGUg5nH1WtI0JKbnUnkuupTE0o16GfjaFlJV1wdH1hkewwsFw4S90jHjVhAPdv3LVqbA3T0kUubPOYwZhpdziLkG2geNxWR7PB8mJNkqYwHzQOlhB7huaQOTWn5rS8MxCSF2Zh3+s07j4o5nSUSY1y5BYKl8L7i7XNOoOnuIU/ic8VRTsqSO1TSZ3jvDCMsrfAscT7kv+BWt9iW3v/wDYKOpsNkp5SyRt4pWmN5G4tdp7jqs8XtdjWrVDfEIzFa4DmuF45BqHN7jy0siip7O9UrGceqcOvA4CWKGQsDH3zBu9hY/eAW2NjcKRixhssTdcudoNr8dbXWyWGUfj1ERyqS9ycOKEOsDfklosSB3uUDlZe1/HhuQTwsc2wdYjghsQdzRO1VY32j4KBqJAXPJudNAUxmcGg3eSe7Xco6WpFtSb62ToYxUsghX1YJtYJg+YeCVl7SR6jxW6KVGSTFvQkpHSJ+I+/T3pVsN+74rM5mhRI11LdB6GpPqRfd7ro4pj7KCkFxIn0Jaf0cwWZ/UfgFR/RT7IWjdH8NoWnkT5lZNVK6Q/AqtlT23ojJiMrrGwaxoPDK37lM8LpS2Q3Nz1e/xIUrjGIh1VNpqJXN/j2fomtG053E8B9T9kuc3sotGK3Wik9Jkt6mJvs04/zOJ+irdJJYqb2+u6ufYGzWMbexto25196r0T7H76Lp6biC+DBqFcmXDCajvGh4jQ+YV0wvbSphA7fWN9mTX3B28LOMKqNVZYJLtW5wjkVSVmOM5Q6M1PCdv6eWzX/hP4P9Unk8fWysbJA4XBBB3EG481hJOqOMWmh1hlfH+xxA97dywZf/Oi+YOvk2Y9a1xNWbO5xBKdxOuFiMXSpXRmzzHMP8RmU/yYQrFg/TRHoJ6Z7P1ROEg8cpsVgno8se1muOqxvvQ76YNnY308dQWA9VUx9eQLOdC85HguGulweSyt2zrpp5o6KQmmhlGQzOJY+QdzQBY9+tt2/et4didLidNLFFK1/WROaW7nNuNCWHXQ2UFV7ItpKWJkY0Y20jgPWedXvPifkFFkeOO3uW2qUrXQzCtnrRUU81RT/wBi+zpoBcOjce0HBtwLBaA0W8O48knEeCWDr70mc91cDVGg40ILTYjUEaWVmwbaASfhT2zbmuO53I81V7WSciWWJ3brYBtdGTG4MmygAuF2vDb2a62oPMLMYMKkhsyQduMZX2NxccD3rXdmMf6wdVIe2B2Xe0Bx5qq7aUfV1bjbsyAPaeOlnfFbMGWXlZmyY15kVKRribrix3NP/cuycgtdiKIp0B4JN1OeamHR8kXquSspAohfQ3IDRFTRj5IpiVlNlXBDZ8eui6IHXW199kQx80HVHik0OtjuGwulvSAo0xniuERQolkhJVDKbcD8lp2x0OWBvJjVkkcJuPEDzNlsGGHq6RzuEbj/ABYsWo8yRpxeVmUVNTeV7r75Xu83EqUwqW7S4kauI1IGgACrwhNk4nhOSMfpcT/U8/b4LRkxqSoTGdcl1j3Ddu5FLw0zHaOjY4cHMafos76oozZHjc5w8HEfVL+ma6SLeMvQ1KHY6hlHbpYr+01uQ+bbJCo6Mae34T5I+ROdvk7X4qgU20FVH6lRIOWa48ipik6Ra1nrFkg/U2x822V4rNDyyKPwpeaJ2L7B1UPaa0StHfH61ubDr5XVYq2ncRYjeCCCPEHVaVhvSfE6wnidGe9ze22/zCnnQUda29ophx0Lh/qC0R1uSPGSIiWkg+YM88VO8okVls+KdD9JJcxvliJ4OD2/xd91V67oYqGaw1Ecg7myB0bvMXC0R1mKXevkRLS5I9FZTqdxYQWkgg3DgbEeBGoVww3pLmZGY6lvXx2sXXDZQON9zvf5qGrtlKunH40DgB+doD2eOZu73qIkCfKGPPHnkUpzxPjgtUG2dG5xHW5P0ytLT56j4qXp6+J/qSxu/a9p+qx3FIbOum7VzZ6OKdJnQhqm1dG6gHggLLrFafEJWepK9v7XuHwupODbOsZumLrd0jWv+YukvSS7MatQu6NT6pzHZm6EG4I7irNOxuIUpabCZgu3k7iOR3HxWT4N0tPaQ2pp2yN73RnI7xsbgq+4FtfQyuD4Zuqf7E4yX5ZvVPmkvDkhzQzxYS4sqDprE30INiOBGhBQGsV42k2HbUgz0xDZTq9lx1ch73AjcTx3FZrUgxvcx4LXtNnNdvBC3Y5RyLgyzTh1H760pM1J4qO9ICKalPUBW8kfSDxRTUnio41CL1ysoFXMcms5ovpyjBUJQFU2Ft4/9PKD/qJTEopCm1E3MnsGmMkzR+ofNa1i03V4ZM4f9h/x7P1WTbGQ3qBy+g/3Wmbey5MJeO9wjaPe8H5Lm5Veavg3Y3+lZk4q3AXOg8UviFcWua3hDGD4luY/Fyi2vJsLXubW5nQJXGXXnkI9sj+IDfot+25cmRypCn/UDxQenqOsusmbEL3skXV6Ka0qPshR2oG9j/00oWYg5pu1xae4tJB8wo/KjNYe4KbUTcy0UXSDWxbpy4cJAHjzOvxU5RdL8w/tadj+Jjc5h8jcLO7IRdLlgxvqgrNNdzZ8O6VKOTSQvhP623b/ACbdOa7ZfD8QaXsyFx/vqdzQ7xcBofeFiIS1LVPjdmje5jhucwlp+CV9Ntd420xnj7lU1ZZNp+h2qaC6nLZ28L5JPI6H3FZ9NgFTGSJKeVpG/sE/ELTcH6VKmIZZmtnbxPYfb9w0PvCXm22p5H5sskd97SA4ebSo5515lZaMcNcOjIXsLfWBH7gR80XMtiO0dM7e8f1MP1CReKGTeID4taD8kPqJLrFh8GPaRkL2pWkrHRnTd3ham/ZWgfuij/oeR8nJnP0c0rvV6xvg+4+IKK1UV6genbITB8ceBennfC/g1xAvzbuPkjYliM08hfOQ59g0vDQ3MG7i4DeeadP6NADeOoc092dgPxaQhqNmqiKMue+N7W7y24dw9Uj6p0c+KTvuKlhyQXsRiCyUDF2VPsSJEILJayHKjYKIuyUaihqUDFVsshRpQkIoalWR3VGMRZ9g4ryk/wDP+aK6dK0lqCNntTsH8WuP0Vd2Apxn03ZgPl91MdLj7tpmX/PI4+5oA+ZXKi7z37m9qsVexneFQAzR37nhx8G9r6JrI25J4knzN1I0bQC9w/LA/Xm4Bg/8kwLF0E7bZjkqVCPVBAYwlDGgLExMXQTIF2QLsiFrUQB2xKxYJURsFrN147/eq+BZC19ilZI71QyE9rslsXw5pdmYAASSefgO5Q/VhLGd3EpIqY00qbJNxbtIHKF1ggXJtCw1ghsEWy4KAsNZqHK1FsuClEDBrUqyW24uHgT90lZGAUaCmOo8UkG6R/mlJcZlc0sc67SLEEBMrLrKuyPoW3v1BvyXA8kACMArFTkGVHDUOVEBGNalAFy5LZcOAhBXLlCyNB6PGi7f3/U/ZB0tu/HgH+E8+bh9kK5czD+6zbk/bKZTn8GU84m+4uJI8wEhdcuW+PV/7sY32Ey5Fc9cuTEBiLnlCxcuVuxQOCjALlyAA1kUrlyJGAAjALlysAMQgXLlVBBAQgLlyLAGyoQEC5AgfKusuXKBQYBCAgXKBDgIJSgXIBP/2Q=="/>
          <p:cNvSpPr>
            <a:spLocks noChangeAspect="1" noChangeArrowheads="1"/>
          </p:cNvSpPr>
          <p:nvPr/>
        </p:nvSpPr>
        <p:spPr bwMode="auto">
          <a:xfrm>
            <a:off x="325190" y="420687"/>
            <a:ext cx="2443767" cy="2443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293498">
            <a:off x="624041" y="841666"/>
            <a:ext cx="2899626" cy="2174720"/>
          </a:xfrm>
          <a:prstGeom prst="rect">
            <a:avLst/>
          </a:prstGeom>
        </p:spPr>
      </p:pic>
      <p:pic>
        <p:nvPicPr>
          <p:cNvPr id="1036" name="Picture 12" descr="http://3.bp.blogspot.com/_gTYrG_VtzOE/S8q6U-TfLlI/AAAAAAAAARs/ZJAJxFX4Tgc/s1600/Israel+Yom+Haatzmaut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94133">
            <a:off x="7036906" y="907013"/>
            <a:ext cx="4643774" cy="19349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21680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The First Yom </a:t>
            </a:r>
            <a:r>
              <a:rPr lang="en-GB" dirty="0" err="1"/>
              <a:t>Ha’Atzma’ut</a:t>
            </a:r>
            <a:r>
              <a:rPr lang="en-GB" dirty="0"/>
              <a:t>, 1948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1997" y="1825625"/>
            <a:ext cx="6508005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42622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864367"/>
          </a:xfrm>
        </p:spPr>
        <p:txBody>
          <a:bodyPr>
            <a:normAutofit fontScale="90000"/>
          </a:bodyPr>
          <a:lstStyle/>
          <a:p>
            <a:pPr algn="ctr"/>
            <a:r>
              <a:rPr lang="en-GB" b="1" dirty="0"/>
              <a:t>Declaration of Independence of the</a:t>
            </a:r>
            <a:br>
              <a:rPr lang="en-GB" b="1" dirty="0"/>
            </a:br>
            <a:r>
              <a:rPr lang="en-GB" b="1" dirty="0"/>
              <a:t>State of Israel</a:t>
            </a:r>
            <a:br>
              <a:rPr lang="en-GB" b="1" dirty="0"/>
            </a:br>
            <a:r>
              <a:rPr lang="en-GB" b="1" dirty="0"/>
              <a:t>1948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661007"/>
            <a:ext cx="10515600" cy="3515956"/>
          </a:xfrm>
        </p:spPr>
        <p:txBody>
          <a:bodyPr/>
          <a:lstStyle/>
          <a:p>
            <a:pPr marL="0" indent="0" algn="ctr">
              <a:buNone/>
            </a:pPr>
            <a:r>
              <a:rPr lang="en-GB" sz="4000" dirty="0">
                <a:hlinkClick r:id="rId2"/>
              </a:rPr>
              <a:t>CLICK HERE</a:t>
            </a:r>
            <a:endParaRPr lang="en-GB" sz="4000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087281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1. Who is the current Prime Minister of Israel</a:t>
            </a:r>
            <a:r>
              <a:rPr lang="he-IL" dirty="0"/>
              <a:t>?</a:t>
            </a:r>
            <a:endParaRPr lang="en-GB" dirty="0"/>
          </a:p>
          <a:p>
            <a:pPr marL="0" indent="0">
              <a:buNone/>
            </a:pPr>
            <a:r>
              <a:rPr lang="en-GB" dirty="0"/>
              <a:t>a. Ariel Sharon</a:t>
            </a:r>
          </a:p>
          <a:p>
            <a:pPr marL="0" indent="0">
              <a:buNone/>
            </a:pPr>
            <a:r>
              <a:rPr lang="en-GB" dirty="0"/>
              <a:t>b. Binyamin Netanyahu</a:t>
            </a:r>
          </a:p>
          <a:p>
            <a:pPr marL="0" indent="0">
              <a:buNone/>
            </a:pPr>
            <a:r>
              <a:rPr lang="en-GB" dirty="0"/>
              <a:t>c. Naftali Bennett</a:t>
            </a:r>
          </a:p>
          <a:p>
            <a:pPr marL="0" indent="0">
              <a:buNone/>
            </a:pPr>
            <a:r>
              <a:rPr lang="en-GB" dirty="0"/>
              <a:t>d. Shimon Peres</a:t>
            </a:r>
          </a:p>
        </p:txBody>
      </p:sp>
    </p:spTree>
    <p:extLst>
      <p:ext uri="{BB962C8B-B14F-4D97-AF65-F5344CB8AC3E}">
        <p14:creationId xmlns:p14="http://schemas.microsoft.com/office/powerpoint/2010/main" val="2061971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2. Who was Israel’s first Prime Minister</a:t>
            </a:r>
            <a:r>
              <a:rPr lang="he-IL" dirty="0"/>
              <a:t>?</a:t>
            </a:r>
            <a:endParaRPr lang="en-GB" dirty="0"/>
          </a:p>
          <a:p>
            <a:pPr marL="0" indent="0">
              <a:buNone/>
            </a:pPr>
            <a:r>
              <a:rPr lang="en-GB" dirty="0"/>
              <a:t>a. Golda Meir</a:t>
            </a:r>
          </a:p>
          <a:p>
            <a:pPr marL="0" indent="0">
              <a:buNone/>
            </a:pPr>
            <a:r>
              <a:rPr lang="en-GB" dirty="0"/>
              <a:t>b. Yitzhak Rabin</a:t>
            </a:r>
          </a:p>
          <a:p>
            <a:pPr marL="0" indent="0">
              <a:buNone/>
            </a:pPr>
            <a:r>
              <a:rPr lang="en-GB" dirty="0"/>
              <a:t>c. Menachem Begin</a:t>
            </a:r>
          </a:p>
          <a:p>
            <a:pPr marL="0" indent="0">
              <a:buNone/>
            </a:pPr>
            <a:r>
              <a:rPr lang="en-GB" dirty="0"/>
              <a:t>d. David Ben </a:t>
            </a:r>
            <a:r>
              <a:rPr lang="en-GB" dirty="0" err="1"/>
              <a:t>Gurion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12123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3. Israel’s parliament is called:</a:t>
            </a:r>
          </a:p>
          <a:p>
            <a:pPr marL="0" indent="0">
              <a:buNone/>
            </a:pPr>
            <a:r>
              <a:rPr lang="en-GB" dirty="0"/>
              <a:t>a. Parliament</a:t>
            </a:r>
          </a:p>
          <a:p>
            <a:pPr marL="0" indent="0">
              <a:buNone/>
            </a:pPr>
            <a:r>
              <a:rPr lang="en-GB" dirty="0"/>
              <a:t>b. The Parliament</a:t>
            </a:r>
          </a:p>
          <a:p>
            <a:pPr marL="0" indent="0">
              <a:buNone/>
            </a:pPr>
            <a:r>
              <a:rPr lang="en-GB" dirty="0"/>
              <a:t>c. The Knesset</a:t>
            </a:r>
          </a:p>
          <a:p>
            <a:pPr marL="0" indent="0">
              <a:buNone/>
            </a:pPr>
            <a:r>
              <a:rPr lang="en-GB" dirty="0"/>
              <a:t>d. Congress</a:t>
            </a:r>
          </a:p>
        </p:txBody>
      </p:sp>
    </p:spTree>
    <p:extLst>
      <p:ext uri="{BB962C8B-B14F-4D97-AF65-F5344CB8AC3E}">
        <p14:creationId xmlns:p14="http://schemas.microsoft.com/office/powerpoint/2010/main" val="4074277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4. The lowest body of water on Earth’s surface is:</a:t>
            </a:r>
          </a:p>
          <a:p>
            <a:pPr marL="0" indent="0">
              <a:buNone/>
            </a:pPr>
            <a:r>
              <a:rPr lang="en-GB" dirty="0"/>
              <a:t>a. The Dead Sea</a:t>
            </a:r>
          </a:p>
          <a:p>
            <a:pPr marL="0" indent="0">
              <a:buNone/>
            </a:pPr>
            <a:r>
              <a:rPr lang="en-GB" dirty="0"/>
              <a:t>b. Lake Hula</a:t>
            </a:r>
            <a:endParaRPr lang="en-GB" sz="1800" b="1" dirty="0">
              <a:solidFill>
                <a:srgbClr val="0066FF"/>
              </a:solidFill>
            </a:endParaRPr>
          </a:p>
          <a:p>
            <a:pPr marL="0" indent="0">
              <a:buNone/>
            </a:pPr>
            <a:r>
              <a:rPr lang="en-GB" dirty="0"/>
              <a:t>c. The Kineret</a:t>
            </a:r>
            <a:endParaRPr lang="en-GB" sz="1800" dirty="0"/>
          </a:p>
          <a:p>
            <a:pPr marL="0" indent="0">
              <a:buNone/>
            </a:pPr>
            <a:r>
              <a:rPr lang="en-GB" dirty="0"/>
              <a:t>d. The Jordan River</a:t>
            </a:r>
          </a:p>
        </p:txBody>
      </p:sp>
    </p:spTree>
    <p:extLst>
      <p:ext uri="{BB962C8B-B14F-4D97-AF65-F5344CB8AC3E}">
        <p14:creationId xmlns:p14="http://schemas.microsoft.com/office/powerpoint/2010/main" val="2531405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5. What is the name of the desert found in the south of Israel?</a:t>
            </a:r>
          </a:p>
          <a:p>
            <a:pPr marL="0" indent="0">
              <a:buNone/>
            </a:pPr>
            <a:r>
              <a:rPr lang="en-GB" dirty="0"/>
              <a:t>a. Sahara</a:t>
            </a:r>
          </a:p>
          <a:p>
            <a:pPr marL="0" indent="0">
              <a:buNone/>
            </a:pPr>
            <a:r>
              <a:rPr lang="en-GB" dirty="0"/>
              <a:t>b. Negev</a:t>
            </a:r>
          </a:p>
          <a:p>
            <a:pPr marL="0" indent="0">
              <a:buNone/>
            </a:pPr>
            <a:r>
              <a:rPr lang="en-GB" dirty="0"/>
              <a:t>c. Sinai</a:t>
            </a:r>
          </a:p>
          <a:p>
            <a:pPr marL="0" indent="0">
              <a:buNone/>
            </a:pPr>
            <a:r>
              <a:rPr lang="en-GB" dirty="0"/>
              <a:t>d. Ashkelon</a:t>
            </a:r>
          </a:p>
        </p:txBody>
      </p:sp>
    </p:spTree>
    <p:extLst>
      <p:ext uri="{BB962C8B-B14F-4D97-AF65-F5344CB8AC3E}">
        <p14:creationId xmlns:p14="http://schemas.microsoft.com/office/powerpoint/2010/main" val="1984729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6. What is the current population of Israel</a:t>
            </a:r>
            <a:r>
              <a:rPr lang="he-IL" dirty="0"/>
              <a:t>?</a:t>
            </a:r>
            <a:endParaRPr lang="en-GB" dirty="0"/>
          </a:p>
          <a:p>
            <a:pPr marL="0" indent="0">
              <a:buNone/>
            </a:pPr>
            <a:r>
              <a:rPr lang="en-GB" dirty="0"/>
              <a:t>a. 6.5 million</a:t>
            </a:r>
          </a:p>
          <a:p>
            <a:pPr marL="0" indent="0">
              <a:buNone/>
            </a:pPr>
            <a:r>
              <a:rPr lang="en-GB" dirty="0"/>
              <a:t>b. 12.2 million</a:t>
            </a:r>
          </a:p>
          <a:p>
            <a:pPr marL="0" indent="0">
              <a:buNone/>
            </a:pPr>
            <a:r>
              <a:rPr lang="en-GB" dirty="0"/>
              <a:t>c. 9.9 million</a:t>
            </a:r>
          </a:p>
          <a:p>
            <a:pPr marL="0" indent="0">
              <a:buNone/>
            </a:pPr>
            <a:r>
              <a:rPr lang="en-GB" dirty="0"/>
              <a:t>d. 15.5 million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51406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7. In 1984 and 1991, Israel airlifted a total of 22000 Jews from which country?</a:t>
            </a:r>
          </a:p>
          <a:p>
            <a:pPr marL="0" indent="0">
              <a:buNone/>
            </a:pPr>
            <a:r>
              <a:rPr lang="en-GB" dirty="0"/>
              <a:t>a. France</a:t>
            </a:r>
          </a:p>
          <a:p>
            <a:pPr marL="0" indent="0">
              <a:buNone/>
            </a:pPr>
            <a:r>
              <a:rPr lang="en-GB" dirty="0"/>
              <a:t>b. Russia</a:t>
            </a:r>
          </a:p>
          <a:p>
            <a:pPr marL="0" indent="0">
              <a:buNone/>
            </a:pPr>
            <a:r>
              <a:rPr lang="en-GB" dirty="0"/>
              <a:t>c. Yemen</a:t>
            </a:r>
          </a:p>
          <a:p>
            <a:pPr marL="0" indent="0">
              <a:buNone/>
            </a:pPr>
            <a:r>
              <a:rPr lang="en-GB" dirty="0"/>
              <a:t>d. Ethiopia</a:t>
            </a:r>
          </a:p>
        </p:txBody>
      </p:sp>
    </p:spTree>
    <p:extLst>
      <p:ext uri="{BB962C8B-B14F-4D97-AF65-F5344CB8AC3E}">
        <p14:creationId xmlns:p14="http://schemas.microsoft.com/office/powerpoint/2010/main" val="937587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8. Israel’s national anthem – ‘</a:t>
            </a:r>
            <a:r>
              <a:rPr lang="en-GB" dirty="0" err="1"/>
              <a:t>Hatikva</a:t>
            </a:r>
            <a:r>
              <a:rPr lang="en-GB" dirty="0"/>
              <a:t>’ means:</a:t>
            </a:r>
          </a:p>
          <a:p>
            <a:pPr marL="0" indent="0">
              <a:buNone/>
            </a:pPr>
            <a:r>
              <a:rPr lang="en-GB" dirty="0"/>
              <a:t>a. Peace</a:t>
            </a:r>
          </a:p>
          <a:p>
            <a:pPr marL="0" indent="0">
              <a:buNone/>
            </a:pPr>
            <a:r>
              <a:rPr lang="en-GB" dirty="0"/>
              <a:t>b. The Hope</a:t>
            </a:r>
          </a:p>
          <a:p>
            <a:pPr marL="0" indent="0">
              <a:buNone/>
            </a:pPr>
            <a:r>
              <a:rPr lang="en-GB" dirty="0"/>
              <a:t>c. Together</a:t>
            </a:r>
          </a:p>
          <a:p>
            <a:pPr marL="0" indent="0">
              <a:buNone/>
            </a:pPr>
            <a:r>
              <a:rPr lang="en-GB" dirty="0"/>
              <a:t>d. The future</a:t>
            </a:r>
          </a:p>
        </p:txBody>
      </p:sp>
    </p:spTree>
    <p:extLst>
      <p:ext uri="{BB962C8B-B14F-4D97-AF65-F5344CB8AC3E}">
        <p14:creationId xmlns:p14="http://schemas.microsoft.com/office/powerpoint/2010/main" val="3199216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9. How old is Israel?</a:t>
            </a:r>
          </a:p>
          <a:p>
            <a:pPr marL="0" indent="0">
              <a:buNone/>
            </a:pPr>
            <a:r>
              <a:rPr lang="en-GB" dirty="0"/>
              <a:t>a. 68</a:t>
            </a:r>
          </a:p>
          <a:p>
            <a:pPr marL="0" indent="0">
              <a:buNone/>
            </a:pPr>
            <a:r>
              <a:rPr lang="en-GB" dirty="0"/>
              <a:t>b. 56</a:t>
            </a:r>
          </a:p>
          <a:p>
            <a:pPr marL="0" indent="0">
              <a:buNone/>
            </a:pPr>
            <a:r>
              <a:rPr lang="en-GB" dirty="0"/>
              <a:t>c. 74</a:t>
            </a:r>
          </a:p>
          <a:p>
            <a:pPr marL="0" indent="0">
              <a:buNone/>
            </a:pPr>
            <a:r>
              <a:rPr lang="en-GB" dirty="0"/>
              <a:t>d. 76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46652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10. Which city in Israel has the largest population?</a:t>
            </a:r>
          </a:p>
          <a:p>
            <a:pPr marL="0" indent="0">
              <a:buNone/>
            </a:pPr>
            <a:r>
              <a:rPr lang="en-GB" dirty="0"/>
              <a:t>a. Jerusalem</a:t>
            </a:r>
          </a:p>
          <a:p>
            <a:pPr marL="0" indent="0">
              <a:buNone/>
            </a:pPr>
            <a:r>
              <a:rPr lang="en-GB" dirty="0"/>
              <a:t>b. Haifa</a:t>
            </a:r>
          </a:p>
          <a:p>
            <a:pPr marL="0" indent="0">
              <a:buNone/>
            </a:pPr>
            <a:r>
              <a:rPr lang="en-GB" dirty="0"/>
              <a:t>c. Tel Aviv</a:t>
            </a:r>
          </a:p>
          <a:p>
            <a:pPr marL="0" indent="0">
              <a:buNone/>
            </a:pPr>
            <a:r>
              <a:rPr lang="en-GB" dirty="0"/>
              <a:t>d. </a:t>
            </a:r>
            <a:r>
              <a:rPr lang="en-GB" dirty="0" err="1"/>
              <a:t>Eilat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71290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11. Name the following Israeli dish:</a:t>
            </a:r>
          </a:p>
          <a:p>
            <a:pPr marL="0" indent="0">
              <a:buNone/>
            </a:pPr>
            <a:r>
              <a:rPr lang="en-GB" dirty="0"/>
              <a:t>a. </a:t>
            </a:r>
            <a:r>
              <a:rPr lang="en-GB" dirty="0" err="1"/>
              <a:t>Shwarma</a:t>
            </a:r>
            <a:endParaRPr lang="en-GB" dirty="0"/>
          </a:p>
          <a:p>
            <a:pPr marL="0" indent="0">
              <a:buNone/>
            </a:pPr>
            <a:r>
              <a:rPr lang="en-GB" dirty="0"/>
              <a:t>b. </a:t>
            </a:r>
            <a:r>
              <a:rPr lang="en-GB" dirty="0" err="1"/>
              <a:t>Malawach</a:t>
            </a:r>
            <a:endParaRPr lang="en-GB" dirty="0"/>
          </a:p>
          <a:p>
            <a:pPr marL="0" indent="0">
              <a:buNone/>
            </a:pPr>
            <a:r>
              <a:rPr lang="en-GB" dirty="0"/>
              <a:t>c. Falafel</a:t>
            </a:r>
          </a:p>
          <a:p>
            <a:pPr marL="0" indent="0">
              <a:buNone/>
            </a:pPr>
            <a:r>
              <a:rPr lang="en-GB" dirty="0"/>
              <a:t>d. </a:t>
            </a:r>
            <a:r>
              <a:rPr lang="en-GB" dirty="0" err="1"/>
              <a:t>Shakshuka</a:t>
            </a:r>
            <a:endParaRPr lang="en-GB" dirty="0"/>
          </a:p>
          <a:p>
            <a:endParaRPr lang="en-GB" dirty="0"/>
          </a:p>
        </p:txBody>
      </p:sp>
      <p:pic>
        <p:nvPicPr>
          <p:cNvPr id="7" name="Picture 6" descr="https://encrypted-tbn3.gstatic.com/images?q=tbn:ANd9GcQGgS1DLqXV6mvT8gL4KjT7lM5qffKG28Vb0grX7eyR_E9GY0HgAw">
            <a:hlinkClick r:id="rId2"/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5816" y="2703601"/>
            <a:ext cx="4638676" cy="347336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57107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12. The currency in Israel is called the</a:t>
            </a:r>
          </a:p>
          <a:p>
            <a:pPr marL="0" indent="0">
              <a:buNone/>
            </a:pPr>
            <a:r>
              <a:rPr lang="en-GB" dirty="0"/>
              <a:t>a. Pound</a:t>
            </a:r>
          </a:p>
          <a:p>
            <a:pPr marL="0" indent="0">
              <a:buNone/>
            </a:pPr>
            <a:r>
              <a:rPr lang="en-GB" dirty="0"/>
              <a:t>b. Yen</a:t>
            </a:r>
          </a:p>
          <a:p>
            <a:pPr marL="0" indent="0">
              <a:buNone/>
            </a:pPr>
            <a:r>
              <a:rPr lang="en-GB" dirty="0"/>
              <a:t>c. Dollar</a:t>
            </a:r>
          </a:p>
          <a:p>
            <a:pPr marL="0" indent="0">
              <a:buNone/>
            </a:pPr>
            <a:r>
              <a:rPr lang="en-GB" dirty="0"/>
              <a:t>d. Shekel</a:t>
            </a:r>
          </a:p>
        </p:txBody>
      </p:sp>
    </p:spTree>
    <p:extLst>
      <p:ext uri="{BB962C8B-B14F-4D97-AF65-F5344CB8AC3E}">
        <p14:creationId xmlns:p14="http://schemas.microsoft.com/office/powerpoint/2010/main" val="2537121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13. What is the name of the main airport in Israel?</a:t>
            </a:r>
          </a:p>
          <a:p>
            <a:pPr marL="0" indent="0">
              <a:buNone/>
            </a:pPr>
            <a:r>
              <a:rPr lang="en-GB" dirty="0"/>
              <a:t>a. Sharon </a:t>
            </a:r>
          </a:p>
          <a:p>
            <a:pPr marL="0" indent="0">
              <a:buNone/>
            </a:pPr>
            <a:r>
              <a:rPr lang="en-GB" dirty="0"/>
              <a:t>b. Tel </a:t>
            </a:r>
            <a:r>
              <a:rPr lang="en-GB" dirty="0" err="1"/>
              <a:t>aviv</a:t>
            </a:r>
            <a:r>
              <a:rPr lang="en-GB" dirty="0"/>
              <a:t> </a:t>
            </a:r>
          </a:p>
          <a:p>
            <a:pPr marL="0" indent="0">
              <a:buNone/>
            </a:pPr>
            <a:r>
              <a:rPr lang="en-GB" dirty="0"/>
              <a:t>c. Ben </a:t>
            </a:r>
            <a:r>
              <a:rPr lang="en-GB" dirty="0" err="1"/>
              <a:t>Gurion</a:t>
            </a:r>
            <a:endParaRPr lang="en-GB" dirty="0"/>
          </a:p>
          <a:p>
            <a:pPr marL="0" indent="0">
              <a:buNone/>
            </a:pPr>
            <a:r>
              <a:rPr lang="en-GB" dirty="0"/>
              <a:t>d. Golan</a:t>
            </a:r>
          </a:p>
        </p:txBody>
      </p:sp>
    </p:spTree>
    <p:extLst>
      <p:ext uri="{BB962C8B-B14F-4D97-AF65-F5344CB8AC3E}">
        <p14:creationId xmlns:p14="http://schemas.microsoft.com/office/powerpoint/2010/main" val="942472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14. Which king made Jerusalem the capital of Israel?</a:t>
            </a:r>
          </a:p>
          <a:p>
            <a:pPr marL="0" indent="0">
              <a:buNone/>
            </a:pPr>
            <a:r>
              <a:rPr lang="en-GB" dirty="0"/>
              <a:t>a. King Solomon</a:t>
            </a:r>
          </a:p>
          <a:p>
            <a:pPr marL="0" indent="0">
              <a:buNone/>
            </a:pPr>
            <a:r>
              <a:rPr lang="en-GB" dirty="0"/>
              <a:t>b. King David</a:t>
            </a:r>
          </a:p>
          <a:p>
            <a:pPr marL="0" indent="0">
              <a:buNone/>
            </a:pPr>
            <a:r>
              <a:rPr lang="en-GB" dirty="0"/>
              <a:t>c. King Saul</a:t>
            </a:r>
          </a:p>
          <a:p>
            <a:pPr marL="0" indent="0">
              <a:buNone/>
            </a:pPr>
            <a:r>
              <a:rPr lang="en-GB" dirty="0"/>
              <a:t>d. None of the above</a:t>
            </a:r>
          </a:p>
        </p:txBody>
      </p:sp>
    </p:spTree>
    <p:extLst>
      <p:ext uri="{BB962C8B-B14F-4D97-AF65-F5344CB8AC3E}">
        <p14:creationId xmlns:p14="http://schemas.microsoft.com/office/powerpoint/2010/main" val="265114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15. The slang word ‘</a:t>
            </a:r>
            <a:r>
              <a:rPr lang="en-GB" dirty="0" err="1"/>
              <a:t>magniv</a:t>
            </a:r>
            <a:r>
              <a:rPr lang="en-GB" dirty="0"/>
              <a:t>’ means</a:t>
            </a:r>
          </a:p>
          <a:p>
            <a:pPr marL="0" indent="0">
              <a:buNone/>
            </a:pPr>
            <a:r>
              <a:rPr lang="en-GB" dirty="0"/>
              <a:t>a. Let’s go</a:t>
            </a:r>
          </a:p>
          <a:p>
            <a:pPr marL="0" indent="0">
              <a:buNone/>
            </a:pPr>
            <a:r>
              <a:rPr lang="en-GB" dirty="0"/>
              <a:t>b. Cool!</a:t>
            </a:r>
          </a:p>
          <a:p>
            <a:pPr marL="0" indent="0">
              <a:buNone/>
            </a:pPr>
            <a:r>
              <a:rPr lang="en-GB" dirty="0"/>
              <a:t>c. Yes!</a:t>
            </a:r>
          </a:p>
          <a:p>
            <a:pPr marL="0" indent="0">
              <a:buNone/>
            </a:pPr>
            <a:r>
              <a:rPr lang="en-GB" dirty="0"/>
              <a:t>d. Not a big deal</a:t>
            </a:r>
          </a:p>
        </p:txBody>
      </p:sp>
    </p:spTree>
    <p:extLst>
      <p:ext uri="{BB962C8B-B14F-4D97-AF65-F5344CB8AC3E}">
        <p14:creationId xmlns:p14="http://schemas.microsoft.com/office/powerpoint/2010/main" val="1092557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16. Which Israeli city does the picture show?</a:t>
            </a:r>
          </a:p>
          <a:p>
            <a:pPr marL="0" indent="0">
              <a:buNone/>
            </a:pPr>
            <a:r>
              <a:rPr lang="en-GB" dirty="0"/>
              <a:t>a. Haifa</a:t>
            </a:r>
          </a:p>
          <a:p>
            <a:pPr marL="0" indent="0">
              <a:buNone/>
            </a:pPr>
            <a:r>
              <a:rPr lang="en-GB" dirty="0"/>
              <a:t>b. </a:t>
            </a:r>
            <a:r>
              <a:rPr lang="en-GB" dirty="0" err="1"/>
              <a:t>Eilat</a:t>
            </a:r>
            <a:endParaRPr lang="en-GB" dirty="0"/>
          </a:p>
          <a:p>
            <a:pPr marL="0" indent="0">
              <a:buNone/>
            </a:pPr>
            <a:r>
              <a:rPr lang="en-GB" dirty="0"/>
              <a:t>c. </a:t>
            </a:r>
            <a:r>
              <a:rPr lang="en-GB" dirty="0" err="1"/>
              <a:t>Be’er</a:t>
            </a:r>
            <a:r>
              <a:rPr lang="en-GB" dirty="0"/>
              <a:t> </a:t>
            </a:r>
            <a:r>
              <a:rPr lang="en-GB" dirty="0" err="1"/>
              <a:t>Sheva</a:t>
            </a:r>
            <a:endParaRPr lang="en-GB" dirty="0"/>
          </a:p>
          <a:p>
            <a:pPr marL="0" indent="0">
              <a:buNone/>
            </a:pPr>
            <a:r>
              <a:rPr lang="en-GB" dirty="0"/>
              <a:t>d. Tel Aviv</a:t>
            </a:r>
          </a:p>
          <a:p>
            <a:endParaRPr lang="en-GB" dirty="0"/>
          </a:p>
        </p:txBody>
      </p:sp>
      <p:pic>
        <p:nvPicPr>
          <p:cNvPr id="10" name="Picture 9" descr="http://www.mugraby-hostel.com/wp-content/uploads/2010/01/Telaviv-City-Beach-300x180.jpg">
            <a:hlinkClick r:id="rId2"/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9581" y="2348345"/>
            <a:ext cx="5694219" cy="382861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8698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17. Which one of the following is not found in an Israeli salad?</a:t>
            </a:r>
          </a:p>
          <a:p>
            <a:pPr marL="0" indent="0">
              <a:buNone/>
            </a:pPr>
            <a:r>
              <a:rPr lang="en-GB" dirty="0"/>
              <a:t>a. Tomatoes</a:t>
            </a:r>
          </a:p>
          <a:p>
            <a:pPr marL="0" indent="0">
              <a:buNone/>
            </a:pPr>
            <a:r>
              <a:rPr lang="en-GB" dirty="0"/>
              <a:t>b. Mushrooms</a:t>
            </a:r>
          </a:p>
          <a:p>
            <a:pPr marL="0" indent="0">
              <a:buNone/>
            </a:pPr>
            <a:r>
              <a:rPr lang="en-GB" dirty="0"/>
              <a:t>c. Onions</a:t>
            </a:r>
          </a:p>
          <a:p>
            <a:pPr marL="0" indent="0">
              <a:buNone/>
            </a:pPr>
            <a:r>
              <a:rPr lang="en-GB" dirty="0"/>
              <a:t>d. Cucumbers</a:t>
            </a:r>
          </a:p>
        </p:txBody>
      </p:sp>
    </p:spTree>
    <p:extLst>
      <p:ext uri="{BB962C8B-B14F-4D97-AF65-F5344CB8AC3E}">
        <p14:creationId xmlns:p14="http://schemas.microsoft.com/office/powerpoint/2010/main" val="1170999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18. The largest river in Israel is called the</a:t>
            </a:r>
          </a:p>
          <a:p>
            <a:pPr marL="0" indent="0">
              <a:buNone/>
            </a:pPr>
            <a:r>
              <a:rPr lang="en-GB" dirty="0"/>
              <a:t>a. Jordan River</a:t>
            </a:r>
          </a:p>
          <a:p>
            <a:pPr marL="0" indent="0">
              <a:buNone/>
            </a:pPr>
            <a:r>
              <a:rPr lang="en-GB" dirty="0"/>
              <a:t>b. </a:t>
            </a:r>
            <a:r>
              <a:rPr lang="en-GB" dirty="0" err="1"/>
              <a:t>Kinneret</a:t>
            </a:r>
            <a:endParaRPr lang="en-GB" dirty="0"/>
          </a:p>
          <a:p>
            <a:pPr marL="0" indent="0">
              <a:buNone/>
            </a:pPr>
            <a:r>
              <a:rPr lang="en-GB" dirty="0"/>
              <a:t>c. Dan River</a:t>
            </a:r>
          </a:p>
          <a:p>
            <a:pPr marL="0" indent="0">
              <a:buNone/>
            </a:pPr>
            <a:r>
              <a:rPr lang="en-GB" dirty="0"/>
              <a:t>d. </a:t>
            </a:r>
            <a:r>
              <a:rPr lang="en-GB" dirty="0" err="1"/>
              <a:t>Yarkon</a:t>
            </a:r>
            <a:r>
              <a:rPr lang="en-GB" dirty="0"/>
              <a:t> River</a:t>
            </a:r>
          </a:p>
        </p:txBody>
      </p:sp>
    </p:spTree>
    <p:extLst>
      <p:ext uri="{BB962C8B-B14F-4D97-AF65-F5344CB8AC3E}">
        <p14:creationId xmlns:p14="http://schemas.microsoft.com/office/powerpoint/2010/main" val="328114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19. In slang, the word ‘</a:t>
            </a:r>
            <a:r>
              <a:rPr lang="en-GB" dirty="0" err="1"/>
              <a:t>balagan</a:t>
            </a:r>
            <a:r>
              <a:rPr lang="en-GB" dirty="0"/>
              <a:t>’ means:</a:t>
            </a:r>
          </a:p>
          <a:p>
            <a:pPr marL="0" indent="0">
              <a:buNone/>
            </a:pPr>
            <a:r>
              <a:rPr lang="en-GB" dirty="0"/>
              <a:t>a. Cool</a:t>
            </a:r>
          </a:p>
          <a:p>
            <a:pPr marL="0" indent="0">
              <a:buNone/>
            </a:pPr>
            <a:r>
              <a:rPr lang="en-GB" dirty="0"/>
              <a:t>b. Let’s go</a:t>
            </a:r>
          </a:p>
          <a:p>
            <a:pPr marL="0" indent="0">
              <a:buNone/>
            </a:pPr>
            <a:r>
              <a:rPr lang="en-GB" dirty="0"/>
              <a:t>c. A Big Mess</a:t>
            </a:r>
          </a:p>
          <a:p>
            <a:pPr marL="0" indent="0">
              <a:buNone/>
            </a:pPr>
            <a:r>
              <a:rPr lang="en-GB" dirty="0"/>
              <a:t>d. Awesome</a:t>
            </a:r>
          </a:p>
        </p:txBody>
      </p:sp>
    </p:spTree>
    <p:extLst>
      <p:ext uri="{BB962C8B-B14F-4D97-AF65-F5344CB8AC3E}">
        <p14:creationId xmlns:p14="http://schemas.microsoft.com/office/powerpoint/2010/main" val="3814635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20. The Holocaust memorial centre in Jerusalem is called:</a:t>
            </a:r>
          </a:p>
          <a:p>
            <a:pPr marL="0" indent="0">
              <a:buNone/>
            </a:pPr>
            <a:r>
              <a:rPr lang="en-GB" dirty="0"/>
              <a:t>a. Sharon </a:t>
            </a:r>
          </a:p>
          <a:p>
            <a:pPr marL="0" indent="0">
              <a:buNone/>
            </a:pPr>
            <a:r>
              <a:rPr lang="en-GB" dirty="0"/>
              <a:t>b. </a:t>
            </a:r>
            <a:r>
              <a:rPr lang="en-GB" dirty="0" err="1"/>
              <a:t>Yad</a:t>
            </a:r>
            <a:r>
              <a:rPr lang="en-GB" dirty="0"/>
              <a:t> </a:t>
            </a:r>
            <a:r>
              <a:rPr lang="en-GB" dirty="0" err="1"/>
              <a:t>Vashem</a:t>
            </a:r>
            <a:endParaRPr lang="en-GB" dirty="0"/>
          </a:p>
          <a:p>
            <a:pPr marL="0" indent="0">
              <a:buNone/>
            </a:pPr>
            <a:r>
              <a:rPr lang="en-GB" dirty="0"/>
              <a:t>c. Jerusalem Place</a:t>
            </a:r>
          </a:p>
          <a:p>
            <a:pPr marL="0" indent="0">
              <a:buNone/>
            </a:pPr>
            <a:r>
              <a:rPr lang="en-GB" dirty="0"/>
              <a:t>d. Weizmann Institute</a:t>
            </a:r>
          </a:p>
        </p:txBody>
      </p:sp>
    </p:spTree>
    <p:extLst>
      <p:ext uri="{BB962C8B-B14F-4D97-AF65-F5344CB8AC3E}">
        <p14:creationId xmlns:p14="http://schemas.microsoft.com/office/powerpoint/2010/main" val="3949396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31A580-3708-43A4-B3B8-38D5B35596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7D37FF-1BCA-4325-8148-2EA3196595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en-GB" dirty="0"/>
          </a:p>
          <a:p>
            <a:pPr algn="ctr"/>
            <a:endParaRPr lang="en-GB" dirty="0"/>
          </a:p>
          <a:p>
            <a:pPr algn="ctr"/>
            <a:endParaRPr lang="en-GB" dirty="0"/>
          </a:p>
          <a:p>
            <a:pPr marL="0" indent="0" algn="ctr">
              <a:buNone/>
            </a:pPr>
            <a:r>
              <a:rPr lang="en-GB" sz="6000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204062437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1. Who is the current Prime Minister of Israel</a:t>
            </a:r>
            <a:r>
              <a:rPr lang="he-IL" dirty="0"/>
              <a:t>?</a:t>
            </a:r>
            <a:endParaRPr lang="en-GB" dirty="0"/>
          </a:p>
          <a:p>
            <a:pPr marL="0" indent="0">
              <a:buNone/>
            </a:pPr>
            <a:r>
              <a:rPr lang="en-GB" dirty="0"/>
              <a:t>a. Ariel Sharon</a:t>
            </a:r>
          </a:p>
          <a:p>
            <a:pPr marL="0" indent="0">
              <a:buNone/>
            </a:pPr>
            <a:r>
              <a:rPr lang="en-GB" dirty="0"/>
              <a:t>b. </a:t>
            </a:r>
            <a:r>
              <a:rPr lang="en-GB" b="1" dirty="0">
                <a:highlight>
                  <a:srgbClr val="FFFF00"/>
                </a:highlight>
              </a:rPr>
              <a:t>Binyamin Netanyahu</a:t>
            </a:r>
          </a:p>
          <a:p>
            <a:pPr marL="0" indent="0">
              <a:buNone/>
            </a:pPr>
            <a:r>
              <a:rPr lang="en-GB" dirty="0"/>
              <a:t>c. Naftali Bennett</a:t>
            </a:r>
          </a:p>
          <a:p>
            <a:pPr marL="0" indent="0">
              <a:buNone/>
            </a:pPr>
            <a:r>
              <a:rPr lang="en-GB" dirty="0"/>
              <a:t>d. Shimon Peres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AE15717-50AD-B34A-F808-8A84AB33B0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40531" y="1774031"/>
            <a:ext cx="3413269" cy="4718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037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2. Who was Israel’s first Prime Minister</a:t>
            </a:r>
            <a:r>
              <a:rPr lang="he-IL" dirty="0"/>
              <a:t>?</a:t>
            </a:r>
            <a:endParaRPr lang="en-GB" dirty="0"/>
          </a:p>
          <a:p>
            <a:pPr marL="0" indent="0">
              <a:buNone/>
            </a:pPr>
            <a:r>
              <a:rPr lang="en-GB" dirty="0"/>
              <a:t>a. Golda Meir</a:t>
            </a:r>
          </a:p>
          <a:p>
            <a:pPr marL="0" indent="0">
              <a:buNone/>
            </a:pPr>
            <a:r>
              <a:rPr lang="en-GB" dirty="0"/>
              <a:t>b. Yitzhak Rabin</a:t>
            </a:r>
          </a:p>
          <a:p>
            <a:pPr marL="0" indent="0">
              <a:buNone/>
            </a:pPr>
            <a:r>
              <a:rPr lang="en-GB" dirty="0"/>
              <a:t>c. Menachem Begin</a:t>
            </a:r>
          </a:p>
          <a:p>
            <a:pPr marL="0" indent="0">
              <a:buNone/>
            </a:pPr>
            <a:r>
              <a:rPr lang="en-GB" dirty="0"/>
              <a:t>d. </a:t>
            </a:r>
            <a:r>
              <a:rPr lang="en-GB" b="1" dirty="0">
                <a:highlight>
                  <a:srgbClr val="FFFF00"/>
                </a:highlight>
              </a:rPr>
              <a:t>David Ben </a:t>
            </a:r>
            <a:r>
              <a:rPr lang="en-GB" b="1" dirty="0" err="1">
                <a:highlight>
                  <a:srgbClr val="FFFF00"/>
                </a:highlight>
              </a:rPr>
              <a:t>Gurion</a:t>
            </a:r>
            <a:endParaRPr lang="en-GB" dirty="0">
              <a:highlight>
                <a:srgbClr val="FFFF00"/>
              </a:highlight>
            </a:endParaRPr>
          </a:p>
          <a:p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31206" y="1825625"/>
            <a:ext cx="3422594" cy="4351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61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3. Israel’s parliament is called:</a:t>
            </a:r>
          </a:p>
          <a:p>
            <a:pPr marL="0" indent="0">
              <a:buNone/>
            </a:pPr>
            <a:r>
              <a:rPr lang="en-GB" dirty="0"/>
              <a:t>a. Parliament</a:t>
            </a:r>
          </a:p>
          <a:p>
            <a:pPr marL="0" indent="0">
              <a:buNone/>
            </a:pPr>
            <a:r>
              <a:rPr lang="en-GB" dirty="0"/>
              <a:t>b. The Parliament</a:t>
            </a:r>
          </a:p>
          <a:p>
            <a:pPr marL="0" indent="0">
              <a:buNone/>
            </a:pPr>
            <a:r>
              <a:rPr lang="en-GB" dirty="0"/>
              <a:t>c. </a:t>
            </a:r>
            <a:r>
              <a:rPr lang="en-GB" b="1" dirty="0">
                <a:highlight>
                  <a:srgbClr val="FFFF00"/>
                </a:highlight>
              </a:rPr>
              <a:t>The Knesset</a:t>
            </a:r>
            <a:endParaRPr lang="en-GB" dirty="0">
              <a:highlight>
                <a:srgbClr val="FFFF00"/>
              </a:highlight>
            </a:endParaRPr>
          </a:p>
          <a:p>
            <a:pPr marL="0" indent="0">
              <a:buNone/>
            </a:pPr>
            <a:r>
              <a:rPr lang="en-GB" dirty="0"/>
              <a:t>d. Congress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05653" y="2286000"/>
            <a:ext cx="6948148" cy="3890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4429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61508" y="4002559"/>
            <a:ext cx="7592291" cy="217440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4. The lowest body of water on Earth’s surface is:</a:t>
            </a:r>
          </a:p>
          <a:p>
            <a:pPr marL="0" indent="0">
              <a:buNone/>
            </a:pPr>
            <a:r>
              <a:rPr lang="en-GB" dirty="0"/>
              <a:t>a. </a:t>
            </a:r>
            <a:r>
              <a:rPr lang="en-GB" b="1" dirty="0">
                <a:highlight>
                  <a:srgbClr val="FFFF00"/>
                </a:highlight>
              </a:rPr>
              <a:t>The Dead Sea</a:t>
            </a:r>
            <a:endParaRPr lang="en-GB" dirty="0">
              <a:highlight>
                <a:srgbClr val="FFFF00"/>
              </a:highlight>
            </a:endParaRPr>
          </a:p>
          <a:p>
            <a:pPr marL="0" indent="0">
              <a:buNone/>
            </a:pPr>
            <a:r>
              <a:rPr lang="en-GB" dirty="0"/>
              <a:t>b. Lake Hula</a:t>
            </a:r>
            <a:endParaRPr lang="en-GB" sz="1800" b="1" dirty="0">
              <a:solidFill>
                <a:srgbClr val="0066FF"/>
              </a:solidFill>
            </a:endParaRPr>
          </a:p>
          <a:p>
            <a:pPr marL="0" indent="0">
              <a:buNone/>
            </a:pPr>
            <a:r>
              <a:rPr lang="en-GB" dirty="0"/>
              <a:t>c. The Kineret </a:t>
            </a:r>
            <a:r>
              <a:rPr lang="en-GB" sz="1800" b="1" dirty="0">
                <a:solidFill>
                  <a:srgbClr val="0066FF"/>
                </a:solidFill>
              </a:rPr>
              <a:t>(Kineret is the lowest freshwater lake on Earth)</a:t>
            </a:r>
            <a:endParaRPr lang="en-GB" sz="1800" dirty="0"/>
          </a:p>
          <a:p>
            <a:pPr marL="0" indent="0">
              <a:buNone/>
            </a:pPr>
            <a:r>
              <a:rPr lang="en-GB" dirty="0"/>
              <a:t>d. The Jordan River</a:t>
            </a:r>
          </a:p>
        </p:txBody>
      </p:sp>
    </p:spTree>
    <p:extLst>
      <p:ext uri="{BB962C8B-B14F-4D97-AF65-F5344CB8AC3E}">
        <p14:creationId xmlns:p14="http://schemas.microsoft.com/office/powerpoint/2010/main" val="1214597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5. What is the name of the desert found in the south of Israel?</a:t>
            </a:r>
          </a:p>
          <a:p>
            <a:pPr marL="0" indent="0">
              <a:buNone/>
            </a:pPr>
            <a:r>
              <a:rPr lang="en-GB" dirty="0"/>
              <a:t>a. Sahara</a:t>
            </a:r>
          </a:p>
          <a:p>
            <a:pPr marL="0" indent="0">
              <a:buNone/>
            </a:pPr>
            <a:r>
              <a:rPr lang="en-GB" dirty="0"/>
              <a:t>b. </a:t>
            </a:r>
            <a:r>
              <a:rPr lang="en-GB" b="1" dirty="0">
                <a:highlight>
                  <a:srgbClr val="FFFF00"/>
                </a:highlight>
              </a:rPr>
              <a:t>Negev</a:t>
            </a:r>
          </a:p>
          <a:p>
            <a:pPr marL="0" indent="0">
              <a:buNone/>
            </a:pPr>
            <a:r>
              <a:rPr lang="en-GB" dirty="0"/>
              <a:t>c. Sinai</a:t>
            </a:r>
          </a:p>
          <a:p>
            <a:pPr marL="0" indent="0">
              <a:buNone/>
            </a:pPr>
            <a:r>
              <a:rPr lang="en-GB" dirty="0"/>
              <a:t>d. Ashkelon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6980" y="2372679"/>
            <a:ext cx="5716820" cy="3804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2463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6. What is the population of Israel</a:t>
            </a:r>
            <a:r>
              <a:rPr lang="he-IL" dirty="0"/>
              <a:t>?</a:t>
            </a:r>
            <a:endParaRPr lang="en-GB" dirty="0"/>
          </a:p>
          <a:p>
            <a:pPr marL="0" indent="0">
              <a:buNone/>
            </a:pPr>
            <a:r>
              <a:rPr lang="en-GB" dirty="0"/>
              <a:t>a. 6.5 million</a:t>
            </a:r>
          </a:p>
          <a:p>
            <a:pPr marL="0" indent="0">
              <a:buNone/>
            </a:pPr>
            <a:r>
              <a:rPr lang="en-GB" dirty="0"/>
              <a:t>b. 12.2 million</a:t>
            </a:r>
          </a:p>
          <a:p>
            <a:pPr marL="0" indent="0">
              <a:buNone/>
            </a:pPr>
            <a:r>
              <a:rPr lang="en-GB" dirty="0"/>
              <a:t>c.</a:t>
            </a:r>
            <a:r>
              <a:rPr lang="en-GB" b="1" dirty="0"/>
              <a:t> </a:t>
            </a:r>
            <a:r>
              <a:rPr lang="en-GB" b="1" dirty="0">
                <a:highlight>
                  <a:srgbClr val="FFFF00"/>
                </a:highlight>
              </a:rPr>
              <a:t>9.9 million</a:t>
            </a:r>
            <a:endParaRPr lang="en-GB" dirty="0">
              <a:highlight>
                <a:srgbClr val="FFFF00"/>
              </a:highlight>
            </a:endParaRPr>
          </a:p>
          <a:p>
            <a:pPr marL="0" indent="0">
              <a:buNone/>
            </a:pPr>
            <a:r>
              <a:rPr lang="en-GB" dirty="0"/>
              <a:t>d. 15.5 million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EA79D6A-F943-4522-B1CE-28C4F2FEBC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681037"/>
            <a:ext cx="5743546" cy="5712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8110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7. In 1984 and 1991, Israel airlifted a total of 22000 Jews from which country?</a:t>
            </a:r>
          </a:p>
          <a:p>
            <a:pPr marL="0" indent="0">
              <a:buNone/>
            </a:pPr>
            <a:r>
              <a:rPr lang="en-GB" dirty="0"/>
              <a:t>a. France</a:t>
            </a:r>
          </a:p>
          <a:p>
            <a:pPr marL="0" indent="0">
              <a:buNone/>
            </a:pPr>
            <a:r>
              <a:rPr lang="en-GB" dirty="0"/>
              <a:t>b. Russia</a:t>
            </a:r>
          </a:p>
          <a:p>
            <a:pPr marL="0" indent="0">
              <a:buNone/>
            </a:pPr>
            <a:r>
              <a:rPr lang="en-GB" dirty="0"/>
              <a:t>c. Yemen</a:t>
            </a:r>
          </a:p>
          <a:p>
            <a:pPr marL="0" indent="0">
              <a:buNone/>
            </a:pPr>
            <a:r>
              <a:rPr lang="en-GB" dirty="0"/>
              <a:t>d.</a:t>
            </a:r>
            <a:r>
              <a:rPr lang="en-GB" b="1" dirty="0"/>
              <a:t> </a:t>
            </a:r>
            <a:r>
              <a:rPr lang="en-GB" b="1" dirty="0">
                <a:highlight>
                  <a:srgbClr val="FFFF00"/>
                </a:highlight>
              </a:rPr>
              <a:t>Ethiopia</a:t>
            </a:r>
            <a:endParaRPr lang="en-GB" dirty="0">
              <a:highlight>
                <a:srgbClr val="FFFF00"/>
              </a:highlight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1873" y="2370637"/>
            <a:ext cx="5721927" cy="3806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6213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8. Israel’s national anthem – ‘</a:t>
            </a:r>
            <a:r>
              <a:rPr lang="en-GB" dirty="0" err="1"/>
              <a:t>Hatikva</a:t>
            </a:r>
            <a:r>
              <a:rPr lang="en-GB" dirty="0"/>
              <a:t>’ means:</a:t>
            </a:r>
          </a:p>
          <a:p>
            <a:pPr marL="0" indent="0">
              <a:buNone/>
            </a:pPr>
            <a:r>
              <a:rPr lang="en-GB" dirty="0"/>
              <a:t>a. Peace</a:t>
            </a:r>
          </a:p>
          <a:p>
            <a:pPr marL="0" indent="0">
              <a:buNone/>
            </a:pPr>
            <a:r>
              <a:rPr lang="en-GB" dirty="0"/>
              <a:t>b. </a:t>
            </a:r>
            <a:r>
              <a:rPr lang="en-GB" b="1" dirty="0">
                <a:highlight>
                  <a:srgbClr val="FFFF00"/>
                </a:highlight>
              </a:rPr>
              <a:t>The Hope</a:t>
            </a:r>
            <a:endParaRPr lang="en-GB" dirty="0">
              <a:highlight>
                <a:srgbClr val="FFFF00"/>
              </a:highlight>
            </a:endParaRPr>
          </a:p>
          <a:p>
            <a:pPr marL="0" indent="0">
              <a:buNone/>
            </a:pPr>
            <a:r>
              <a:rPr lang="en-GB" dirty="0"/>
              <a:t>c. Together</a:t>
            </a:r>
          </a:p>
          <a:p>
            <a:pPr marL="0" indent="0">
              <a:buNone/>
            </a:pPr>
            <a:r>
              <a:rPr lang="en-GB" dirty="0"/>
              <a:t>d. The future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50AAA15-72CA-4934-93B5-71E961079D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34960" y="781868"/>
            <a:ext cx="3830320" cy="5294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3672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9. How old is Israel?</a:t>
            </a:r>
          </a:p>
          <a:p>
            <a:pPr marL="0" indent="0">
              <a:buNone/>
            </a:pPr>
            <a:r>
              <a:rPr lang="en-GB" dirty="0"/>
              <a:t>a. 68</a:t>
            </a:r>
          </a:p>
          <a:p>
            <a:pPr marL="0" indent="0">
              <a:buNone/>
            </a:pPr>
            <a:r>
              <a:rPr lang="en-GB" dirty="0"/>
              <a:t>b. 56</a:t>
            </a:r>
          </a:p>
          <a:p>
            <a:pPr marL="0" indent="0">
              <a:buNone/>
            </a:pPr>
            <a:r>
              <a:rPr lang="en-GB" dirty="0"/>
              <a:t>c. 74</a:t>
            </a:r>
          </a:p>
          <a:p>
            <a:pPr marL="0" indent="0">
              <a:buNone/>
            </a:pPr>
            <a:r>
              <a:rPr lang="en-GB" dirty="0"/>
              <a:t>d. </a:t>
            </a:r>
            <a:r>
              <a:rPr lang="en-GB" dirty="0">
                <a:highlight>
                  <a:srgbClr val="FFFF00"/>
                </a:highlight>
              </a:rPr>
              <a:t>76</a:t>
            </a:r>
          </a:p>
          <a:p>
            <a:pPr marL="0" indent="0">
              <a:buNone/>
            </a:pPr>
            <a:endParaRPr lang="en-GB" dirty="0">
              <a:highlight>
                <a:srgbClr val="FFFF00"/>
              </a:highlight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865269">
            <a:off x="5508885" y="1825625"/>
            <a:ext cx="4681595" cy="4059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6927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10. Which city in Israel has the largest population?</a:t>
            </a:r>
          </a:p>
          <a:p>
            <a:pPr marL="0" indent="0">
              <a:buNone/>
            </a:pPr>
            <a:r>
              <a:rPr lang="en-GB" dirty="0"/>
              <a:t>a</a:t>
            </a:r>
            <a:r>
              <a:rPr lang="en-GB" b="1" dirty="0"/>
              <a:t>. </a:t>
            </a:r>
            <a:r>
              <a:rPr lang="en-GB" b="1" dirty="0">
                <a:highlight>
                  <a:srgbClr val="FFFF00"/>
                </a:highlight>
              </a:rPr>
              <a:t>Jerusalem</a:t>
            </a:r>
            <a:endParaRPr lang="en-GB" dirty="0">
              <a:highlight>
                <a:srgbClr val="FFFF00"/>
              </a:highlight>
            </a:endParaRPr>
          </a:p>
          <a:p>
            <a:pPr marL="0" indent="0">
              <a:buNone/>
            </a:pPr>
            <a:r>
              <a:rPr lang="en-GB" dirty="0"/>
              <a:t>b. Haifa</a:t>
            </a:r>
          </a:p>
          <a:p>
            <a:pPr marL="0" indent="0">
              <a:buNone/>
            </a:pPr>
            <a:r>
              <a:rPr lang="en-GB" dirty="0"/>
              <a:t>c. Tel Aviv</a:t>
            </a:r>
          </a:p>
          <a:p>
            <a:pPr marL="0" indent="0">
              <a:buNone/>
            </a:pPr>
            <a:r>
              <a:rPr lang="en-GB" dirty="0"/>
              <a:t>d. </a:t>
            </a:r>
            <a:r>
              <a:rPr lang="en-GB" dirty="0" err="1"/>
              <a:t>Eilat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9184" y="2327564"/>
            <a:ext cx="5784616" cy="384939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834019F-24DA-A117-3863-7FBE272F3D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841294">
            <a:off x="2781531" y="4113809"/>
            <a:ext cx="5123508" cy="165739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493442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11. Name the following Israeli dish:</a:t>
            </a:r>
          </a:p>
          <a:p>
            <a:pPr marL="0" indent="0">
              <a:buNone/>
            </a:pPr>
            <a:r>
              <a:rPr lang="en-GB" dirty="0"/>
              <a:t>a. </a:t>
            </a:r>
            <a:r>
              <a:rPr lang="en-GB" dirty="0" err="1"/>
              <a:t>Shwarma</a:t>
            </a:r>
            <a:endParaRPr lang="en-GB" dirty="0"/>
          </a:p>
          <a:p>
            <a:pPr marL="0" indent="0">
              <a:buNone/>
            </a:pPr>
            <a:r>
              <a:rPr lang="en-GB" dirty="0"/>
              <a:t>b. </a:t>
            </a:r>
            <a:r>
              <a:rPr lang="en-GB" dirty="0" err="1"/>
              <a:t>Malawach</a:t>
            </a:r>
            <a:endParaRPr lang="en-GB" dirty="0"/>
          </a:p>
          <a:p>
            <a:pPr marL="0" indent="0">
              <a:buNone/>
            </a:pPr>
            <a:r>
              <a:rPr lang="en-GB" dirty="0"/>
              <a:t>c. Falafel</a:t>
            </a:r>
          </a:p>
          <a:p>
            <a:pPr marL="0" indent="0">
              <a:buNone/>
            </a:pPr>
            <a:r>
              <a:rPr lang="en-GB" dirty="0"/>
              <a:t>d. </a:t>
            </a:r>
            <a:r>
              <a:rPr lang="en-GB" b="1" dirty="0" err="1">
                <a:highlight>
                  <a:srgbClr val="FFFF00"/>
                </a:highlight>
              </a:rPr>
              <a:t>Shakshuka</a:t>
            </a:r>
            <a:endParaRPr lang="en-GB" b="1" dirty="0">
              <a:highlight>
                <a:srgbClr val="FFFF00"/>
              </a:highlight>
            </a:endParaRPr>
          </a:p>
          <a:p>
            <a:endParaRPr lang="en-GB" dirty="0"/>
          </a:p>
        </p:txBody>
      </p:sp>
      <p:pic>
        <p:nvPicPr>
          <p:cNvPr id="7" name="Picture 6" descr="https://encrypted-tbn3.gstatic.com/images?q=tbn:ANd9GcQGgS1DLqXV6mvT8gL4KjT7lM5qffKG28Vb0grX7eyR_E9GY0HgAw">
            <a:hlinkClick r:id="rId2"/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5816" y="2703601"/>
            <a:ext cx="4638676" cy="347336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56068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12. The currency in Israel is called the</a:t>
            </a:r>
          </a:p>
          <a:p>
            <a:pPr marL="0" indent="0">
              <a:buNone/>
            </a:pPr>
            <a:r>
              <a:rPr lang="en-GB" dirty="0"/>
              <a:t>a. Pound</a:t>
            </a:r>
          </a:p>
          <a:p>
            <a:pPr marL="0" indent="0">
              <a:buNone/>
            </a:pPr>
            <a:r>
              <a:rPr lang="en-GB" dirty="0"/>
              <a:t>b. Yen</a:t>
            </a:r>
          </a:p>
          <a:p>
            <a:pPr marL="0" indent="0">
              <a:buNone/>
            </a:pPr>
            <a:r>
              <a:rPr lang="en-GB" dirty="0"/>
              <a:t>c. Dollar</a:t>
            </a:r>
          </a:p>
          <a:p>
            <a:pPr marL="0" indent="0">
              <a:buNone/>
            </a:pPr>
            <a:r>
              <a:rPr lang="en-GB" dirty="0"/>
              <a:t>d. </a:t>
            </a:r>
            <a:r>
              <a:rPr lang="en-GB" b="1" dirty="0">
                <a:highlight>
                  <a:srgbClr val="FFFF00"/>
                </a:highlight>
              </a:rPr>
              <a:t>Shekel</a:t>
            </a:r>
            <a:endParaRPr lang="en-GB" dirty="0">
              <a:highlight>
                <a:srgbClr val="FFFF00"/>
              </a:highlight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5819" y="1673603"/>
            <a:ext cx="4287982" cy="4503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0690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13. What is the name of the main airport in Israel?</a:t>
            </a:r>
          </a:p>
          <a:p>
            <a:pPr marL="0" indent="0">
              <a:buNone/>
            </a:pPr>
            <a:r>
              <a:rPr lang="en-GB" dirty="0"/>
              <a:t>a. Sharon </a:t>
            </a:r>
          </a:p>
          <a:p>
            <a:pPr marL="0" indent="0">
              <a:buNone/>
            </a:pPr>
            <a:r>
              <a:rPr lang="en-GB" dirty="0"/>
              <a:t>b. Tel </a:t>
            </a:r>
            <a:r>
              <a:rPr lang="en-GB" dirty="0" err="1"/>
              <a:t>aviv</a:t>
            </a:r>
            <a:r>
              <a:rPr lang="en-GB" dirty="0"/>
              <a:t> </a:t>
            </a:r>
          </a:p>
          <a:p>
            <a:pPr marL="0" indent="0">
              <a:buNone/>
            </a:pPr>
            <a:r>
              <a:rPr lang="en-GB" dirty="0"/>
              <a:t>c. </a:t>
            </a:r>
            <a:r>
              <a:rPr lang="en-GB" b="1" dirty="0">
                <a:highlight>
                  <a:srgbClr val="FFFF00"/>
                </a:highlight>
              </a:rPr>
              <a:t>Ben </a:t>
            </a:r>
            <a:r>
              <a:rPr lang="en-GB" b="1" dirty="0" err="1">
                <a:highlight>
                  <a:srgbClr val="FFFF00"/>
                </a:highlight>
              </a:rPr>
              <a:t>Gurion</a:t>
            </a:r>
            <a:endParaRPr lang="en-GB" dirty="0">
              <a:highlight>
                <a:srgbClr val="FFFF00"/>
              </a:highlight>
            </a:endParaRPr>
          </a:p>
          <a:p>
            <a:pPr marL="0" indent="0">
              <a:buNone/>
            </a:pPr>
            <a:r>
              <a:rPr lang="en-GB" dirty="0"/>
              <a:t>d. Golan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1218" y="2350511"/>
            <a:ext cx="6802582" cy="3826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2770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14. Which king made Jerusalem the capital of Israel?</a:t>
            </a:r>
          </a:p>
          <a:p>
            <a:pPr marL="0" indent="0">
              <a:buNone/>
            </a:pPr>
            <a:r>
              <a:rPr lang="en-GB" dirty="0"/>
              <a:t>a. King Solomon</a:t>
            </a:r>
          </a:p>
          <a:p>
            <a:pPr marL="0" indent="0">
              <a:buNone/>
            </a:pPr>
            <a:r>
              <a:rPr lang="en-GB" dirty="0"/>
              <a:t>b. </a:t>
            </a:r>
            <a:r>
              <a:rPr lang="en-GB" b="1" dirty="0">
                <a:highlight>
                  <a:srgbClr val="FFFF00"/>
                </a:highlight>
              </a:rPr>
              <a:t>King David</a:t>
            </a:r>
            <a:endParaRPr lang="en-GB" dirty="0">
              <a:highlight>
                <a:srgbClr val="FFFF00"/>
              </a:highlight>
            </a:endParaRPr>
          </a:p>
          <a:p>
            <a:pPr marL="0" indent="0">
              <a:buNone/>
            </a:pPr>
            <a:r>
              <a:rPr lang="en-GB" dirty="0"/>
              <a:t>c. King Saul</a:t>
            </a:r>
          </a:p>
          <a:p>
            <a:pPr marL="0" indent="0">
              <a:buNone/>
            </a:pPr>
            <a:r>
              <a:rPr lang="en-GB" dirty="0"/>
              <a:t>d. None of the above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889461E-CB3A-4F48-992A-7C04BE5BCE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17121">
            <a:off x="6580182" y="2749384"/>
            <a:ext cx="4886260" cy="403944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3E088DF-9865-49E8-9CF3-9D70F25948D4}"/>
              </a:ext>
            </a:extLst>
          </p:cNvPr>
          <p:cNvSpPr txBox="1"/>
          <p:nvPr/>
        </p:nvSpPr>
        <p:spPr>
          <a:xfrm rot="525806">
            <a:off x="8906322" y="2494587"/>
            <a:ext cx="29734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/>
              <a:t>King David’s Tower</a:t>
            </a:r>
          </a:p>
        </p:txBody>
      </p:sp>
    </p:spTree>
    <p:extLst>
      <p:ext uri="{BB962C8B-B14F-4D97-AF65-F5344CB8AC3E}">
        <p14:creationId xmlns:p14="http://schemas.microsoft.com/office/powerpoint/2010/main" val="2461415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15. The slang word ‘</a:t>
            </a:r>
            <a:r>
              <a:rPr lang="en-GB" dirty="0" err="1"/>
              <a:t>magniv</a:t>
            </a:r>
            <a:r>
              <a:rPr lang="en-GB" dirty="0"/>
              <a:t>’ means</a:t>
            </a:r>
          </a:p>
          <a:p>
            <a:pPr marL="0" indent="0">
              <a:buNone/>
            </a:pPr>
            <a:r>
              <a:rPr lang="en-GB" dirty="0"/>
              <a:t>a. Let’s go</a:t>
            </a:r>
          </a:p>
          <a:p>
            <a:pPr marL="0" indent="0">
              <a:buNone/>
            </a:pPr>
            <a:r>
              <a:rPr lang="en-GB" dirty="0"/>
              <a:t>b. </a:t>
            </a:r>
            <a:r>
              <a:rPr lang="en-GB" b="1" dirty="0">
                <a:highlight>
                  <a:srgbClr val="FFFF00"/>
                </a:highlight>
              </a:rPr>
              <a:t>Cool!</a:t>
            </a:r>
            <a:endParaRPr lang="en-GB" dirty="0">
              <a:highlight>
                <a:srgbClr val="FFFF00"/>
              </a:highlight>
            </a:endParaRPr>
          </a:p>
          <a:p>
            <a:pPr marL="0" indent="0">
              <a:buNone/>
            </a:pPr>
            <a:r>
              <a:rPr lang="en-GB" dirty="0"/>
              <a:t>c. Yes!</a:t>
            </a:r>
          </a:p>
          <a:p>
            <a:pPr marL="0" indent="0">
              <a:buNone/>
            </a:pPr>
            <a:r>
              <a:rPr lang="en-GB" dirty="0"/>
              <a:t>d. Not a big deal</a:t>
            </a:r>
          </a:p>
        </p:txBody>
      </p:sp>
      <p:pic>
        <p:nvPicPr>
          <p:cNvPr id="4098" name="Picture 2" descr="Image result for cool">
            <a:extLst>
              <a:ext uri="{FF2B5EF4-FFF2-40B4-BE49-F238E27FC236}">
                <a16:creationId xmlns:a16="http://schemas.microsoft.com/office/drawing/2014/main" id="{0270BC3C-CD47-49F9-89C1-03E3E78E35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66724">
            <a:off x="6220461" y="2103687"/>
            <a:ext cx="4052474" cy="2840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71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16. Which Israeli city does the picture show?</a:t>
            </a:r>
          </a:p>
          <a:p>
            <a:pPr marL="0" indent="0">
              <a:buNone/>
            </a:pPr>
            <a:r>
              <a:rPr lang="en-GB" dirty="0"/>
              <a:t>a. Haifa</a:t>
            </a:r>
          </a:p>
          <a:p>
            <a:pPr marL="0" indent="0">
              <a:buNone/>
            </a:pPr>
            <a:r>
              <a:rPr lang="en-GB" dirty="0"/>
              <a:t>b. </a:t>
            </a:r>
            <a:r>
              <a:rPr lang="en-GB" dirty="0" err="1"/>
              <a:t>Eilat</a:t>
            </a:r>
            <a:endParaRPr lang="en-GB" dirty="0"/>
          </a:p>
          <a:p>
            <a:pPr marL="0" indent="0">
              <a:buNone/>
            </a:pPr>
            <a:r>
              <a:rPr lang="en-GB" dirty="0"/>
              <a:t>c. </a:t>
            </a:r>
            <a:r>
              <a:rPr lang="en-GB" dirty="0" err="1"/>
              <a:t>Be’er</a:t>
            </a:r>
            <a:r>
              <a:rPr lang="en-GB" dirty="0"/>
              <a:t> </a:t>
            </a:r>
            <a:r>
              <a:rPr lang="en-GB" dirty="0" err="1"/>
              <a:t>Sheva</a:t>
            </a:r>
            <a:endParaRPr lang="en-GB" dirty="0"/>
          </a:p>
          <a:p>
            <a:pPr marL="0" indent="0">
              <a:buNone/>
            </a:pPr>
            <a:r>
              <a:rPr lang="en-GB" dirty="0"/>
              <a:t>d. </a:t>
            </a:r>
            <a:r>
              <a:rPr lang="en-GB" b="1" dirty="0">
                <a:highlight>
                  <a:srgbClr val="FFFF00"/>
                </a:highlight>
              </a:rPr>
              <a:t>Tel Aviv</a:t>
            </a:r>
          </a:p>
          <a:p>
            <a:endParaRPr lang="en-GB" dirty="0"/>
          </a:p>
        </p:txBody>
      </p:sp>
      <p:pic>
        <p:nvPicPr>
          <p:cNvPr id="10" name="Picture 9" descr="http://www.mugraby-hostel.com/wp-content/uploads/2010/01/Telaviv-City-Beach-300x180.jpg">
            <a:hlinkClick r:id="rId2"/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9581" y="2348345"/>
            <a:ext cx="5694219" cy="382861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83787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17. Which one of the following is not found in an Israeli salad?</a:t>
            </a:r>
          </a:p>
          <a:p>
            <a:pPr marL="0" indent="0">
              <a:buNone/>
            </a:pPr>
            <a:r>
              <a:rPr lang="en-GB" dirty="0"/>
              <a:t>a. Tomatoes</a:t>
            </a:r>
          </a:p>
          <a:p>
            <a:pPr marL="0" indent="0">
              <a:buNone/>
            </a:pPr>
            <a:r>
              <a:rPr lang="en-GB" dirty="0"/>
              <a:t>b. </a:t>
            </a:r>
            <a:r>
              <a:rPr lang="en-GB" b="1" dirty="0">
                <a:highlight>
                  <a:srgbClr val="FFFF00"/>
                </a:highlight>
              </a:rPr>
              <a:t>Mushrooms</a:t>
            </a:r>
            <a:endParaRPr lang="en-GB" dirty="0">
              <a:highlight>
                <a:srgbClr val="FFFF00"/>
              </a:highlight>
            </a:endParaRPr>
          </a:p>
          <a:p>
            <a:pPr marL="0" indent="0">
              <a:buNone/>
            </a:pPr>
            <a:r>
              <a:rPr lang="en-GB" dirty="0"/>
              <a:t>c. Onions</a:t>
            </a:r>
          </a:p>
          <a:p>
            <a:pPr marL="0" indent="0">
              <a:buNone/>
            </a:pPr>
            <a:r>
              <a:rPr lang="en-GB" dirty="0"/>
              <a:t>d. Cucumbers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5164" y="2617324"/>
            <a:ext cx="5368636" cy="3559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2816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18. The largest river in Israel is called the</a:t>
            </a:r>
          </a:p>
          <a:p>
            <a:pPr marL="0" indent="0">
              <a:buNone/>
            </a:pPr>
            <a:r>
              <a:rPr lang="en-GB" dirty="0"/>
              <a:t>a. </a:t>
            </a:r>
            <a:r>
              <a:rPr lang="en-GB" b="1" dirty="0">
                <a:highlight>
                  <a:srgbClr val="FFFF00"/>
                </a:highlight>
              </a:rPr>
              <a:t>Jordan River</a:t>
            </a:r>
            <a:endParaRPr lang="en-GB" dirty="0">
              <a:highlight>
                <a:srgbClr val="FFFF00"/>
              </a:highlight>
            </a:endParaRPr>
          </a:p>
          <a:p>
            <a:pPr marL="0" indent="0">
              <a:buNone/>
            </a:pPr>
            <a:r>
              <a:rPr lang="en-GB" dirty="0"/>
              <a:t>b. </a:t>
            </a:r>
            <a:r>
              <a:rPr lang="en-GB" dirty="0" err="1"/>
              <a:t>Kinneret</a:t>
            </a:r>
            <a:endParaRPr lang="en-GB" dirty="0"/>
          </a:p>
          <a:p>
            <a:pPr marL="0" indent="0">
              <a:buNone/>
            </a:pPr>
            <a:r>
              <a:rPr lang="en-GB" dirty="0"/>
              <a:t>c. Dan River</a:t>
            </a:r>
          </a:p>
          <a:p>
            <a:pPr marL="0" indent="0">
              <a:buNone/>
            </a:pPr>
            <a:r>
              <a:rPr lang="en-GB" dirty="0"/>
              <a:t>d. </a:t>
            </a:r>
            <a:r>
              <a:rPr lang="en-GB" dirty="0" err="1"/>
              <a:t>Yarkon</a:t>
            </a:r>
            <a:r>
              <a:rPr lang="en-GB" dirty="0"/>
              <a:t> River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41966" y="365126"/>
            <a:ext cx="3811834" cy="5811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6043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19. In slang, the word ‘</a:t>
            </a:r>
            <a:r>
              <a:rPr lang="en-GB" dirty="0" err="1"/>
              <a:t>balagan</a:t>
            </a:r>
            <a:r>
              <a:rPr lang="en-GB" dirty="0"/>
              <a:t>’ means:</a:t>
            </a:r>
          </a:p>
          <a:p>
            <a:pPr marL="0" indent="0">
              <a:buNone/>
            </a:pPr>
            <a:r>
              <a:rPr lang="en-GB" dirty="0"/>
              <a:t>a. Cool</a:t>
            </a:r>
          </a:p>
          <a:p>
            <a:pPr marL="0" indent="0">
              <a:buNone/>
            </a:pPr>
            <a:r>
              <a:rPr lang="en-GB" dirty="0"/>
              <a:t>b. Let’s go</a:t>
            </a:r>
          </a:p>
          <a:p>
            <a:pPr marL="0" indent="0">
              <a:buNone/>
            </a:pPr>
            <a:r>
              <a:rPr lang="en-GB" dirty="0"/>
              <a:t>c. </a:t>
            </a:r>
            <a:r>
              <a:rPr lang="en-GB" b="1" dirty="0">
                <a:highlight>
                  <a:srgbClr val="FFFF00"/>
                </a:highlight>
              </a:rPr>
              <a:t>A Big Mess</a:t>
            </a:r>
          </a:p>
          <a:p>
            <a:pPr marL="0" indent="0">
              <a:buNone/>
            </a:pPr>
            <a:r>
              <a:rPr lang="en-GB" dirty="0"/>
              <a:t>d. Awesome</a:t>
            </a:r>
          </a:p>
        </p:txBody>
      </p:sp>
      <p:pic>
        <p:nvPicPr>
          <p:cNvPr id="5124" name="Picture 4" descr="Image result for â«××××â¬â">
            <a:extLst>
              <a:ext uri="{FF2B5EF4-FFF2-40B4-BE49-F238E27FC236}">
                <a16:creationId xmlns:a16="http://schemas.microsoft.com/office/drawing/2014/main" id="{707D567B-9212-4CC8-9E72-9018A51E6D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45950">
            <a:off x="3307164" y="2472487"/>
            <a:ext cx="5389874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3C9A802-6DE2-4775-A511-49890A2618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857968">
            <a:off x="7543447" y="487131"/>
            <a:ext cx="4318159" cy="3217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6369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20. The Holocaust memorial centre in Jerusalem is called:</a:t>
            </a:r>
          </a:p>
          <a:p>
            <a:pPr marL="0" indent="0">
              <a:buNone/>
            </a:pPr>
            <a:r>
              <a:rPr lang="en-GB" dirty="0"/>
              <a:t>a. Sharon </a:t>
            </a:r>
          </a:p>
          <a:p>
            <a:pPr marL="0" indent="0">
              <a:buNone/>
            </a:pPr>
            <a:r>
              <a:rPr lang="en-GB" dirty="0"/>
              <a:t>b. </a:t>
            </a:r>
            <a:r>
              <a:rPr lang="en-GB" b="1" dirty="0" err="1">
                <a:highlight>
                  <a:srgbClr val="FFFF00"/>
                </a:highlight>
              </a:rPr>
              <a:t>Yad</a:t>
            </a:r>
            <a:r>
              <a:rPr lang="en-GB" b="1" dirty="0">
                <a:highlight>
                  <a:srgbClr val="FFFF00"/>
                </a:highlight>
              </a:rPr>
              <a:t> </a:t>
            </a:r>
            <a:r>
              <a:rPr lang="en-GB" b="1" dirty="0" err="1">
                <a:highlight>
                  <a:srgbClr val="FFFF00"/>
                </a:highlight>
              </a:rPr>
              <a:t>Vashem</a:t>
            </a:r>
            <a:endParaRPr lang="en-GB" dirty="0">
              <a:highlight>
                <a:srgbClr val="FFFF00"/>
              </a:highlight>
            </a:endParaRPr>
          </a:p>
          <a:p>
            <a:pPr marL="0" indent="0">
              <a:buNone/>
            </a:pPr>
            <a:r>
              <a:rPr lang="en-GB" dirty="0"/>
              <a:t>c. Jerusalem Place</a:t>
            </a:r>
          </a:p>
          <a:p>
            <a:pPr marL="0" indent="0">
              <a:buNone/>
            </a:pPr>
            <a:r>
              <a:rPr lang="en-GB" dirty="0"/>
              <a:t>d. Weizmann Institute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963443">
            <a:off x="8068685" y="2865453"/>
            <a:ext cx="3345872" cy="200752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666032">
            <a:off x="4512240" y="3128216"/>
            <a:ext cx="3500533" cy="2627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4206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296</TotalTime>
  <Words>1067</Words>
  <Application>Microsoft Office PowerPoint</Application>
  <PresentationFormat>Widescreen</PresentationFormat>
  <Paragraphs>212</Paragraphs>
  <Slides>44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8" baseType="lpstr">
      <vt:lpstr>Arial</vt:lpstr>
      <vt:lpstr>Calibri</vt:lpstr>
      <vt:lpstr>Calibri Light</vt:lpstr>
      <vt:lpstr>Office Theme</vt:lpstr>
      <vt:lpstr> MFS Yom Ha’Atzma’ut Quiz 5784 / 2024</vt:lpstr>
      <vt:lpstr>The First Yom Ha’Atzma’ut, 1948</vt:lpstr>
      <vt:lpstr>Declaration of Independence of the State of Israel 1948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Beit Shvidler Yom Ha’atzma’ut Quiz 5774 / 2014</dc:title>
  <dc:creator>Jeremy Richards</dc:creator>
  <cp:lastModifiedBy>Jeremy Richards</cp:lastModifiedBy>
  <cp:revision>41</cp:revision>
  <dcterms:created xsi:type="dcterms:W3CDTF">2014-05-06T02:05:13Z</dcterms:created>
  <dcterms:modified xsi:type="dcterms:W3CDTF">2024-05-14T12:48:52Z</dcterms:modified>
</cp:coreProperties>
</file>