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99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4B579F-5917-46A0-9035-571A67B58E2B}" v="93" dt="2024-05-14T12:48:48.9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emy Richards" userId="2653176e2dd3e4a4" providerId="LiveId" clId="{6C4B579F-5917-46A0-9035-571A67B58E2B}"/>
    <pc:docChg chg="undo custSel modSld">
      <pc:chgData name="Jeremy Richards" userId="2653176e2dd3e4a4" providerId="LiveId" clId="{6C4B579F-5917-46A0-9035-571A67B58E2B}" dt="2024-05-14T12:48:48.919" v="118"/>
      <pc:docMkLst>
        <pc:docMk/>
      </pc:docMkLst>
      <pc:sldChg chg="modSp mod">
        <pc:chgData name="Jeremy Richards" userId="2653176e2dd3e4a4" providerId="LiveId" clId="{6C4B579F-5917-46A0-9035-571A67B58E2B}" dt="2024-05-14T12:08:29.214" v="5" actId="20577"/>
        <pc:sldMkLst>
          <pc:docMk/>
          <pc:sldMk cId="852168012" sldId="256"/>
        </pc:sldMkLst>
        <pc:spChg chg="mod">
          <ac:chgData name="Jeremy Richards" userId="2653176e2dd3e4a4" providerId="LiveId" clId="{6C4B579F-5917-46A0-9035-571A67B58E2B}" dt="2024-05-14T12:08:24.727" v="3" actId="20577"/>
          <ac:spMkLst>
            <pc:docMk/>
            <pc:sldMk cId="852168012" sldId="256"/>
            <ac:spMk id="2" creationId="{00000000-0000-0000-0000-000000000000}"/>
          </ac:spMkLst>
        </pc:spChg>
        <pc:spChg chg="mod">
          <ac:chgData name="Jeremy Richards" userId="2653176e2dd3e4a4" providerId="LiveId" clId="{6C4B579F-5917-46A0-9035-571A67B58E2B}" dt="2024-05-14T12:08:29.214" v="5" actId="20577"/>
          <ac:spMkLst>
            <pc:docMk/>
            <pc:sldMk cId="852168012" sldId="256"/>
            <ac:spMk id="3" creationId="{00000000-0000-0000-0000-000000000000}"/>
          </ac:spMkLst>
        </pc:spChg>
      </pc:sldChg>
      <pc:sldChg chg="modSp mod modAnim">
        <pc:chgData name="Jeremy Richards" userId="2653176e2dd3e4a4" providerId="LiveId" clId="{6C4B579F-5917-46A0-9035-571A67B58E2B}" dt="2024-05-14T12:46:02.339" v="105" actId="6549"/>
        <pc:sldMkLst>
          <pc:docMk/>
          <pc:sldMk cId="2351406899" sldId="262"/>
        </pc:sldMkLst>
        <pc:spChg chg="mod">
          <ac:chgData name="Jeremy Richards" userId="2653176e2dd3e4a4" providerId="LiveId" clId="{6C4B579F-5917-46A0-9035-571A67B58E2B}" dt="2024-05-14T12:46:02.339" v="105" actId="6549"/>
          <ac:spMkLst>
            <pc:docMk/>
            <pc:sldMk cId="2351406899" sldId="262"/>
            <ac:spMk id="3" creationId="{00000000-0000-0000-0000-000000000000}"/>
          </ac:spMkLst>
        </pc:spChg>
      </pc:sldChg>
      <pc:sldChg chg="modSp">
        <pc:chgData name="Jeremy Richards" userId="2653176e2dd3e4a4" providerId="LiveId" clId="{6C4B579F-5917-46A0-9035-571A67B58E2B}" dt="2024-05-14T12:46:22.097" v="107" actId="20577"/>
        <pc:sldMkLst>
          <pc:docMk/>
          <pc:sldMk cId="3146652285" sldId="265"/>
        </pc:sldMkLst>
        <pc:spChg chg="mod">
          <ac:chgData name="Jeremy Richards" userId="2653176e2dd3e4a4" providerId="LiveId" clId="{6C4B579F-5917-46A0-9035-571A67B58E2B}" dt="2024-05-14T12:46:22.097" v="107" actId="20577"/>
          <ac:spMkLst>
            <pc:docMk/>
            <pc:sldMk cId="3146652285" sldId="265"/>
            <ac:spMk id="3" creationId="{00000000-0000-0000-0000-000000000000}"/>
          </ac:spMkLst>
        </pc:spChg>
      </pc:sldChg>
      <pc:sldChg chg="modSp mod modAnim">
        <pc:chgData name="Jeremy Richards" userId="2653176e2dd3e4a4" providerId="LiveId" clId="{6C4B579F-5917-46A0-9035-571A67B58E2B}" dt="2024-05-14T12:47:59.816" v="113"/>
        <pc:sldMkLst>
          <pc:docMk/>
          <pc:sldMk cId="4168110759" sldId="282"/>
        </pc:sldMkLst>
        <pc:spChg chg="mod">
          <ac:chgData name="Jeremy Richards" userId="2653176e2dd3e4a4" providerId="LiveId" clId="{6C4B579F-5917-46A0-9035-571A67B58E2B}" dt="2024-05-14T12:47:59.816" v="113"/>
          <ac:spMkLst>
            <pc:docMk/>
            <pc:sldMk cId="4168110759" sldId="282"/>
            <ac:spMk id="3" creationId="{00000000-0000-0000-0000-000000000000}"/>
          </ac:spMkLst>
        </pc:spChg>
      </pc:sldChg>
      <pc:sldChg chg="modSp mod modAnim">
        <pc:chgData name="Jeremy Richards" userId="2653176e2dd3e4a4" providerId="LiveId" clId="{6C4B579F-5917-46A0-9035-571A67B58E2B}" dt="2024-05-14T12:48:48.919" v="118"/>
        <pc:sldMkLst>
          <pc:docMk/>
          <pc:sldMk cId="1206927359" sldId="285"/>
        </pc:sldMkLst>
        <pc:spChg chg="mod">
          <ac:chgData name="Jeremy Richards" userId="2653176e2dd3e4a4" providerId="LiveId" clId="{6C4B579F-5917-46A0-9035-571A67B58E2B}" dt="2024-05-14T12:48:48.919" v="118"/>
          <ac:spMkLst>
            <pc:docMk/>
            <pc:sldMk cId="1206927359" sldId="285"/>
            <ac:spMk id="3" creationId="{00000000-0000-0000-0000-000000000000}"/>
          </ac:spMkLst>
        </pc:spChg>
      </pc:sldChg>
      <pc:sldChg chg="addSp delSp modSp mod">
        <pc:chgData name="Jeremy Richards" userId="2653176e2dd3e4a4" providerId="LiveId" clId="{6C4B579F-5917-46A0-9035-571A67B58E2B}" dt="2024-05-14T12:20:23.046" v="32" actId="14100"/>
        <pc:sldMkLst>
          <pc:docMk/>
          <pc:sldMk cId="2493442373" sldId="286"/>
        </pc:sldMkLst>
        <pc:picChg chg="add del mod">
          <ac:chgData name="Jeremy Richards" userId="2653176e2dd3e4a4" providerId="LiveId" clId="{6C4B579F-5917-46A0-9035-571A67B58E2B}" dt="2024-05-14T12:19:29.773" v="24" actId="478"/>
          <ac:picMkLst>
            <pc:docMk/>
            <pc:sldMk cId="2493442373" sldId="286"/>
            <ac:picMk id="6" creationId="{E09AB22B-CAD2-BF74-E9DB-FD2996BECE75}"/>
          </ac:picMkLst>
        </pc:picChg>
        <pc:picChg chg="add mod">
          <ac:chgData name="Jeremy Richards" userId="2653176e2dd3e4a4" providerId="LiveId" clId="{6C4B579F-5917-46A0-9035-571A67B58E2B}" dt="2024-05-14T12:20:23.046" v="32" actId="14100"/>
          <ac:picMkLst>
            <pc:docMk/>
            <pc:sldMk cId="2493442373" sldId="286"/>
            <ac:picMk id="8" creationId="{9834019F-24DA-A117-3863-7FBE272F3D18}"/>
          </ac:picMkLst>
        </pc:picChg>
        <pc:picChg chg="del">
          <ac:chgData name="Jeremy Richards" userId="2653176e2dd3e4a4" providerId="LiveId" clId="{6C4B579F-5917-46A0-9035-571A67B58E2B}" dt="2024-05-14T12:18:15.730" v="19" actId="478"/>
          <ac:picMkLst>
            <pc:docMk/>
            <pc:sldMk cId="2493442373" sldId="286"/>
            <ac:picMk id="9" creationId="{9067A9DA-322E-C5EF-CDDE-DC15FF809CC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549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84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709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320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14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678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856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917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048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764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DB42-AFDC-47C2-B3DC-2A40C6BE3C19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214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8DB42-AFDC-47C2-B3DC-2A40C6BE3C19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996BE-B015-4F24-8B3B-411F30C1F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13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ZDSBF5xtoo&amp;safe=activ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source=images&amp;cd=&amp;cad=rja&amp;uact=8&amp;docid=Pim2fLGUfs9GDM&amp;tbnid=0Nl3jcEyM2dUAM:&amp;ved=0CAUQjRw&amp;url=http://travel2.nytimes.com/2006/07/26/dining/26israel.html?pagewanted=all&amp;ei=Ap5iU9ORKcON7AasxYGoCw&amp;bvm=bv.65788261,d.ZWU&amp;psig=AFQjCNEvXz0ITFCabjwMNI5dIdSahZuF9A&amp;ust=1399058268496025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mugraby-hostel.com/wp-content/uploads/2010/01/Telaviv-City-Beach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source=images&amp;cd=&amp;cad=rja&amp;uact=8&amp;docid=Pim2fLGUfs9GDM&amp;tbnid=0Nl3jcEyM2dUAM:&amp;ved=0CAUQjRw&amp;url=http://travel2.nytimes.com/2006/07/26/dining/26israel.html?pagewanted=all&amp;ei=Ap5iU9ORKcON7AasxYGoCw&amp;bvm=bv.65788261,d.ZWU&amp;psig=AFQjCNEvXz0ITFCabjwMNI5dIdSahZuF9A&amp;ust=1399058268496025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mugraby-hostel.com/wp-content/uploads/2010/01/Telaviv-City-Beach.jpg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372" y="2166223"/>
            <a:ext cx="10191482" cy="3151487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sz="7300" b="1" dirty="0">
                <a:solidFill>
                  <a:srgbClr val="002060"/>
                </a:solidFill>
              </a:rPr>
              <a:t>MFS</a:t>
            </a:r>
            <a:br>
              <a:rPr lang="en-GB" dirty="0">
                <a:solidFill>
                  <a:srgbClr val="002060"/>
                </a:solidFill>
              </a:rPr>
            </a:br>
            <a:r>
              <a:rPr lang="en-GB" dirty="0">
                <a:solidFill>
                  <a:srgbClr val="002060"/>
                </a:solidFill>
              </a:rPr>
              <a:t>Yom </a:t>
            </a:r>
            <a:r>
              <a:rPr lang="en-GB" dirty="0" err="1">
                <a:solidFill>
                  <a:srgbClr val="002060"/>
                </a:solidFill>
              </a:rPr>
              <a:t>Ha’Atzma’ut</a:t>
            </a:r>
            <a:r>
              <a:rPr lang="en-GB" dirty="0">
                <a:solidFill>
                  <a:srgbClr val="002060"/>
                </a:solidFill>
              </a:rPr>
              <a:t> Quiz</a:t>
            </a:r>
            <a:br>
              <a:rPr lang="en-GB" dirty="0">
                <a:solidFill>
                  <a:srgbClr val="002060"/>
                </a:solidFill>
              </a:rPr>
            </a:br>
            <a:r>
              <a:rPr lang="en-GB" dirty="0">
                <a:solidFill>
                  <a:srgbClr val="002060"/>
                </a:solidFill>
              </a:rPr>
              <a:t>5786 / 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0817" y="5407484"/>
            <a:ext cx="9144000" cy="1655762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002060"/>
                </a:solidFill>
              </a:rPr>
              <a:t>78 Years of the State of Israel</a:t>
            </a:r>
          </a:p>
        </p:txBody>
      </p:sp>
      <p:sp>
        <p:nvSpPr>
          <p:cNvPr id="4" name="AutoShape 2" descr="data:image/jpeg;base64,/9j/4AAQSkZJRgABAQAAAQABAAD/2wCEAAkGBhMSEBUUEhIWFRQVDxUVEBASFBQVFRQVFBQWFBUQFBQXHCYeFxkjGRQVHy8gIycpLCwsFR4xNTAqNSYrLCkBCQoKDgwOGg8PGi0lHyQpKSksLCksLCwsKSwsLCkpLC4sKSwpLCwsLCwpLCksLCksKSwpLCwpLCwsLCkpKSwpKf/AABEIALQA8AMBIgACEQEDEQH/xAAcAAAABwEBAAAAAAAAAAAAAAABAgMEBQYHAAj/xABBEAABAwIDBAYIBQEHBQEAAAABAAIDBBEFEiEGMVFhBxMiQXGRFDJSgaGxwdEjQmJykoIzQ2OiwuHwFVOy4vEk/8QAGQEAAgMBAAAAAAAAAAAAAAAAAQMAAgQF/8QALBEAAgIBAwIFAwUBAQAAAAAAAAECEQMEEiExQRMyUWFxFCKBIzORsfDRBf/aAAwDAQACEQMRAD8AqWdD1ia9ch65dyjnDoSIC9NTKil6lEsdmRB1qa50IkUolixcgzJvJUgG1rn4BPRBePO03A9Yd45+CS9RjjPY3yOWDJKO9LgRJRgki5BnTxIYopQ5uaJdQAK66LmC66JUEhdZcHoQ8KEAAR2hGYVa8K2ce+mD2MzEuJcx2l9LCyrKW3qWjHcVQNRgzkrnT9HUz2gmzTfUXvYeCfQ9F8mt5G2G4238PBL8aHqXWOXoUHq0IarjieyDmDicumVpIPkq/VYU+P1mkaX1B3BWU0+hVwaGIjRg1GKC6uAKQgAR84SZciAO5JlcXoM6KBYYNRroocivlRoljBDmTczIOuRoFjkuQdYkOtXZkNobFutXZ0iChupQLJ/ZXAhVSuD3FrQBcstc3B0ud25SG1+yL8NczK8yQzQuykizmO0Ba+2lu0LFPejOG+Y8X28m2/1KZ6X581XDBxopLfuc+7PjEPNcaeGM9Q/mzpRzShiXxX8mWh67Mk7oQV2qObYpnXZkS64X/wBlKIGL0F0Z8Rbo4EHTf9UWyhAuZGBRoYC9wa0auIAHMq4Yb0bzvp3yPGR2nVsOpt7Rt8lWWSMOoYxcuhUopLG61zYGoc6na5wAaTZmuptoT4Ki4RsLNOXgENc11rODrEbyQfetDipxTxxxMBysaBc/FY9TOMlS6mjDFp2y2xAJxHYKCpMQ0+SeCtXOaNhK9S3/AGUZi+ERvabtBuCNRx7kqysv3rqiXsknh3eCKbTAzEMfw/qJS0err7rHcDwUUZVadtJGPN2C2VxDh3jv1VPc5drFzG2c2fDFesXZk3L0LSSm0U3C+ZCHBEyEC5HhdFLlCMUc9JlyBFKKRVsYXQWRLowKlAQayEBFCMEAhghCKAusoE1Lospuw39T/m8fRqiOl+vIxa4OsUMNvHV9virX0XU1o4vAH4Od9Vn3SbPnxWqPB4Z/GNoXM0/3ZpP5/s25uMa/BH47gcsDg50bmxS2fBJa7HNeM4AcNL67t6YRRFx0W84u+liwiL02MywdXA3KwaguaMr26ixHFUM9HrJwX4bUNnYRfqZDkmYOd/WHkn4dRujclXv2FTxJSpMoZhN7Wv4J7hEuWQXt49/gOCtNXs6+mZfqy6T87bajiAoSow2WQdYIXAXsCGm/+6Z4imirg4hsdpGAl1xmI0H3SELI+p19YanmSkq2jlaLyRvaOLmkDkmYKso8dSrlT6Fn2Ho2eldY9ujRdgO4uJ0PuWu0c9xr3rJdjKi7spOjb2ue4nVaXTVTWj1gPeFz9TzLk14PKPnBouLW77hRddHr4Lp6lrn3DtPFM31etuazoczhJa90vT1BJsmb3AlPsOsN6LITNNTHv708fS6acESmkBSk9wLpdhM4252Vc6TrIxpkOfxHfZZq9uq2vaeuYIiSbd19e/u0WR1sADzbUXvcLraabcaZhzxSfBHhqO02R8i4MC1mc58pO8pMpXIhsoRiQC5zUs1iEtUsFEJkRgEq1i4xo2BJiSG6UyIWRi6AaEgjJyKcJSngu5o4uHzQckkWUTb+jqms1vJn0AWaVeHmevqJHA2NXKb8sxA+i1nYxoZEXHujufn9FmMuMdW0ZdS7Uu33NySVx9M3y0dDMlxZeto4s+AtzC+RkJI/a4N+SzehkdA4SQvcGg3Dm+sw8R9txW1bOUrZKCJsjQ5r4W5muFwbi+7xVb2g6MgLyUXZP5qdx7Dxwa4+qfgtOi1GOMXCfr17GXVYJuSnH0G1LtVFVsa2UtjqAOy86RTgDuP5XfpKWgmcNWH3izgs7r4TCS17XBmbtscLPidx5H4FRdXA9v4kEjgTr+G5zWv52Hqu4hNy6CL+7G/x/wAKYtY1xNfk1PEql0jCx7WlpFiMvcq4NmYB/dE/uJIVBftJUkW9JmHEF7lH1OISv9aV7vF7j9VnWnnHhSNDzQfVGoyVNPANXRR+9gPw1TSTbWkb/e5v2Mc76LLSEYBH6VPqyePXRGpw7fUZ0MjhzdG6ytOzroas9h7XsItnYdWHuJ7x71hbKe40UzsjWyQzdZC8skZqCNzh3tcPzN4hR6RPyvkr9TXVGo1NM+KV0bt7Tv4g7nDkQndLIUrim0cc1HHWhmrXdVUsFiWO7r/pzd/BwUa3F29S2b8p9YAatPBZ9ku5o3rsS0uN9U4X0BHrfdP4doo3CxeNRxVQrqtssY0OW+tx8FD1ETGOBadRuF9bckyOJMo8jRbq2kjlJaX3uO4/RVXaXZ/q2NLXdkDtX3kjcmb8RLTdrje+p3GyTrMSdKyxO43v9FohCUWKnJNEJlQZUs4IBZbLMwlkXBiWezTQ+KIiQDKgyo1l2VEBFh4QGRM7oQ5WoG4dgoybMkRxKq0HcOA4p5hMeaeMfrHwUaJVM7KMzVTOVylZuIN+zL4+ZI2ylf1WG1D+FPIfJjvusJFSeqynubpy0W2bVSdVgdQeMWUf1FrbfFYU3gsejj9jZp1L+5I9JbHv/wDxwjhCwf5QpohQGyukTBwY0eTQrCuYjWQuP7KwVbbSs7VrCRujxyv3jkVkuO9F9bRkvp3NnhJ1Yey63Np0PiCt0ScsIcCHC4O8LTj1GTHwmJnghPqjy/imDyb3wSxu7+w4j+QuCoCeNzTr9vmvReMYUYXaXyE9l30KiJIM2u/xAPzCe9a31iKWlS6MwYPCVYLrajhw/wC2w/0N+yUipg3c0Dwa23yU+r9gvT+5jsWiJTVfVzBw3X18O9bkyTTVoPOw+yrOP7PU0980TWu9uMBjgeOmh94RWrV8oq9N7jfY/G2QzOjm1pqhuSYHcL+pLyte3h4K2U2yhpnOaXXY5pyjex7bgtdwva6zw4NJA1ubtMvlZKBof0OH5Xcu/uV02b216pggqQZItA073MHL2m/ELTnx+JHxMffr/vUz4Z+G9mTsTLqBltGjdu7tyoOPNHXuDWhtjY20uVpFdR9ZEJaJ4mYNTGD27cBz5HVZ3iNS17y7KQSe0DpY7jcLNguzVlquCKdHxROqTp2qAsWyzNQyMC7qE+EKH0c8EdwKGHVIOqT8UZRhSHgjuJRHCIowpjwUm2n5Ixh5KbybSh5ULY099GQiHknbhaiNRChESd9SVwgKG4O0bBis2wVPmqfBvz/+KDECuXRxS/jE8/kFl1UqxMdgj96Lt0oS5MGy+3NE3/Nm/wBKxenYS9o4vaPMha/0xPtR00ftT3P9EZ+pWY4XTgzRj/Eb80rTPbhv5GZuchu2zb+z7lYgqhgk9grbE64HguTE3MOuXLlcAlPA17S1wuDvBVMxjA3ROJbqzu4gK7uVZxPEXNe5rtQgQrsT+KVdMwGzntBtfK5zQbcbE7kqWMdyKpvSZgLhAypDcwidlkIH9287/c75q+NKUqZWTaVotwbrdh17rEFQm22LMkDIoAG1TS19S1txaFrhc8r7+QVFx7BIqcRmnqJHSS5TFC0WcWu3Ou087DTX3FO6XZ/EaSTr4jHJI5hbKxxzlzXDtxOz7+FwVpjignub/ngTKcnwkXiiLY3vhnZmif2ZWH4OHAjeCmO0uxT4mZ4yZIt7JRqQODwOHH5J/gmJR4hTtHqVsLcksTtHPDBaw4uAHin+D43JAcu9t+0w/Tgq48s9PJrt/fuSeOGaN9yg4Jjk1NLdri033jceThucFY8amjqmipa0NkziOqjG7ORdko5OAPkrTX7IUdc0viHVS7yW7r/qZuI5hUZ2FzU1TJTyN9eAkW3SdU4Pa5nHe7mLrcsmPMty4kjJsnidPoxIQBC2mBU1TYRoC4ak6g7rKapsIYADlH2SJZkjQsdlS9BANrG//O5Jubb6LRIqFgN8o8Uo+ihIIMbSOYCotR7F/BM3zLiQrtNgsPdG3wVfx3CI2RlzAAb8fhZMjlUnRR42iHLwiGYJi6S29JmoHFaVES2V3rChDyjdXyRhGmtoWEzFDcpURckPVoWQSF1oPRjT6k8/qqKGLTujGm7Pvb91i1j/AE/yaNOvuEemiX8SlZwZK63iWtH1VI2ejvUx8nX8gSrV0uy5q9jfZpm/5nuP0CgtmaRwqASLWY4i/kont0/4C+cv5NHw99m+8K5Ub7tHgspxnbGOiMYkY93WBzhky6BpsdCRdTuC9LdA4AOdJGf8SM2823CwQwzkrSNMskU6bNBXJhh+OQTi8MzH/tcCfLen10GmuGWTT6AqLxnCxILj1rKURXKrCZ9LCWk3Ra7Foo6Wb0nWExObIO92YEBrf1E2srfWYc199FlfSVs7WOlZlpZJKSMtc4ROBMjvzEgXLbDQad5V8Ud0kUm6iMOjzZxszJakOLpYskbI3alkZZcPHiLgcADxVlcdFA7L7bwMxQvsYIpqVsUzJbNDJI/7PUd1gBfTerJtbVRQRuqLjq7XGUg5nH1WtI0JKbnUnkuupTE0o16GfjaFlJV1wdH1hkewwsFw4S90jHjVhAPdv3LVqbA3T0kUubPOYwZhpdziLkG2geNxWR7PB8mJNkqYwHzQOlhB7huaQOTWn5rS8MxCSF2Zh3+s07j4o5nSUSY1y5BYKl8L7i7XNOoOnuIU/ic8VRTsqSO1TSZ3jvDCMsrfAscT7kv+BWt9iW3v/wDYKOpsNkp5SyRt4pWmN5G4tdp7jqs8XtdjWrVDfEIzFa4DmuF45BqHN7jy0siip7O9UrGceqcOvA4CWKGQsDH3zBu9hY/eAW2NjcKRixhssTdcudoNr8dbXWyWGUfj1ERyqS9ycOKEOsDfklosSB3uUDlZe1/HhuQTwsc2wdYjghsQdzRO1VY32j4KBqJAXPJudNAUxmcGg3eSe7Xco6WpFtSb62ToYxUsghX1YJtYJg+YeCVl7SR6jxW6KVGSTFvQkpHSJ+I+/T3pVsN+74rM5mhRI11LdB6GpPqRfd7ro4pj7KCkFxIn0Jaf0cwWZ/UfgFR/RT7IWjdH8NoWnkT5lZNVK6Q/AqtlT23ojJiMrrGwaxoPDK37lM8LpS2Q3Nz1e/xIUrjGIh1VNpqJXN/j2fomtG053E8B9T9kuc3sotGK3Wik9Jkt6mJvs04/zOJ+irdJJYqb2+u6ufYGzWMbexto25196r0T7H76Lp6biC+DBqFcmXDCajvGh4jQ+YV0wvbSphA7fWN9mTX3B28LOMKqNVZYJLtW5wjkVSVmOM5Q6M1PCdv6eWzX/hP4P9Unk8fWysbJA4XBBB3EG481hJOqOMWmh1hlfH+xxA97dywZf/Oi+YOvk2Y9a1xNWbO5xBKdxOuFiMXSpXRmzzHMP8RmU/yYQrFg/TRHoJ6Z7P1ROEg8cpsVgno8se1muOqxvvQ76YNnY308dQWA9VUx9eQLOdC85HguGulweSyt2zrpp5o6KQmmhlGQzOJY+QdzQBY9+tt2/et4didLidNLFFK1/WROaW7nNuNCWHXQ2UFV7ItpKWJkY0Y20jgPWedXvPifkFFkeOO3uW2qUrXQzCtnrRUU81RT/wBi+zpoBcOjce0HBtwLBaA0W8O48knEeCWDr70mc91cDVGg40ILTYjUEaWVmwbaASfhT2zbmuO53I81V7WSciWWJ3brYBtdGTG4MmygAuF2vDb2a62oPMLMYMKkhsyQduMZX2NxccD3rXdmMf6wdVIe2B2Xe0Bx5qq7aUfV1bjbsyAPaeOlnfFbMGWXlZmyY15kVKRribrix3NP/cuycgtdiKIp0B4JN1OeamHR8kXquSspAohfQ3IDRFTRj5IpiVlNlXBDZ8eui6IHXW199kQx80HVHik0OtjuGwulvSAo0xniuERQolkhJVDKbcD8lp2x0OWBvJjVkkcJuPEDzNlsGGHq6RzuEbj/ABYsWo8yRpxeVmUVNTeV7r75Xu83EqUwqW7S4kauI1IGgACrwhNk4nhOSMfpcT/U8/b4LRkxqSoTGdcl1j3Ddu5FLw0zHaOjY4cHMafos76oozZHjc5w8HEfVL+ma6SLeMvQ1KHY6hlHbpYr+01uQ+bbJCo6Mae34T5I+ROdvk7X4qgU20FVH6lRIOWa48ipik6Ra1nrFkg/U2x822V4rNDyyKPwpeaJ2L7B1UPaa0StHfH61ubDr5XVYq2ncRYjeCCCPEHVaVhvSfE6wnidGe9ze22/zCnnQUda29ophx0Lh/qC0R1uSPGSIiWkg+YM88VO8okVls+KdD9JJcxvliJ4OD2/xd91V67oYqGaw1Ecg7myB0bvMXC0R1mKXevkRLS5I9FZTqdxYQWkgg3DgbEeBGoVww3pLmZGY6lvXx2sXXDZQON9zvf5qGrtlKunH40DgB+doD2eOZu73qIkCfKGPPHnkUpzxPjgtUG2dG5xHW5P0ytLT56j4qXp6+J/qSxu/a9p+qx3FIbOum7VzZ6OKdJnQhqm1dG6gHggLLrFafEJWepK9v7XuHwupODbOsZumLrd0jWv+YukvSS7MatQu6NT6pzHZm6EG4I7irNOxuIUpabCZgu3k7iOR3HxWT4N0tPaQ2pp2yN73RnI7xsbgq+4FtfQyuD4Zuqf7E4yX5ZvVPmkvDkhzQzxYS4sqDprE30INiOBGhBQGsV42k2HbUgz0xDZTq9lx1ch73AjcTx3FZrUgxvcx4LXtNnNdvBC3Y5RyLgyzTh1H760pM1J4qO9ICKalPUBW8kfSDxRTUnio41CL1ysoFXMcms5ovpyjBUJQFU2Ft4/9PKD/qJTEopCm1E3MnsGmMkzR+ofNa1i03V4ZM4f9h/x7P1WTbGQ3qBy+g/3Wmbey5MJeO9wjaPe8H5Lm5Veavg3Y3+lZk4q3AXOg8UviFcWua3hDGD4luY/Fyi2vJsLXubW5nQJXGXXnkI9sj+IDfot+25cmRypCn/UDxQenqOsusmbEL3skXV6Ka0qPshR2oG9j/00oWYg5pu1xae4tJB8wo/KjNYe4KbUTcy0UXSDWxbpy4cJAHjzOvxU5RdL8w/tadj+Jjc5h8jcLO7IRdLlgxvqgrNNdzZ8O6VKOTSQvhP623b/ACbdOa7ZfD8QaXsyFx/vqdzQ7xcBofeFiIS1LVPjdmje5jhucwlp+CV9Ntd420xnj7lU1ZZNp+h2qaC6nLZ28L5JPI6H3FZ9NgFTGSJKeVpG/sE/ELTcH6VKmIZZmtnbxPYfb9w0PvCXm22p5H5sskd97SA4ebSo5515lZaMcNcOjIXsLfWBH7gR80XMtiO0dM7e8f1MP1CReKGTeID4taD8kPqJLrFh8GPaRkL2pWkrHRnTd3ham/ZWgfuij/oeR8nJnP0c0rvV6xvg+4+IKK1UV6genbITB8ceBennfC/g1xAvzbuPkjYliM08hfOQ59g0vDQ3MG7i4DeeadP6NADeOoc092dgPxaQhqNmqiKMue+N7W7y24dw9Uj6p0c+KTvuKlhyQXsRiCyUDF2VPsSJEILJayHKjYKIuyUaihqUDFVsshRpQkIoalWR3VGMRZ9g4ryk/wDP+aK6dK0lqCNntTsH8WuP0Vd2Apxn03ZgPl91MdLj7tpmX/PI4+5oA+ZXKi7z37m9qsVexneFQAzR37nhx8G9r6JrI25J4knzN1I0bQC9w/LA/Xm4Bg/8kwLF0E7bZjkqVCPVBAYwlDGgLExMXQTIF2QLsiFrUQB2xKxYJURsFrN147/eq+BZC19ilZI71QyE9rslsXw5pdmYAASSefgO5Q/VhLGd3EpIqY00qbJNxbtIHKF1ggXJtCw1ghsEWy4KAsNZqHK1FsuClEDBrUqyW24uHgT90lZGAUaCmOo8UkG6R/mlJcZlc0sc67SLEEBMrLrKuyPoW3v1BvyXA8kACMArFTkGVHDUOVEBGNalAFy5LZcOAhBXLlCyNB6PGi7f3/U/ZB0tu/HgH+E8+bh9kK5czD+6zbk/bKZTn8GU84m+4uJI8wEhdcuW+PV/7sY32Ey5Fc9cuTEBiLnlCxcuVuxQOCjALlyAA1kUrlyJGAAjALlysAMQgXLlVBBAQgLlyLAGyoQEC5AgfKusuXKBQYBCAgXKBDgIJSgXIBP/2Q=="/>
          <p:cNvSpPr>
            <a:spLocks noChangeAspect="1" noChangeArrowheads="1"/>
          </p:cNvSpPr>
          <p:nvPr/>
        </p:nvSpPr>
        <p:spPr bwMode="auto">
          <a:xfrm>
            <a:off x="171718" y="22902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jpeg;base64,/9j/4AAQSkZJRgABAQAAAQABAAD/2wCEAAkGBhMSEBUUEhIWFRQVDxUVEBASFBQVFRQVFBQWFBUQFBQXHCYeFxkjGRQVHy8gIycpLCwsFR4xNTAqNSYrLCkBCQoKDgwOGg8PGi0lHyQpKSksLCksLCwsKSwsLCkpLC4sKSwpLCwsLCwpLCksLCksKSwpLCwpLCwsLCkpKSwpKf/AABEIALQA8AMBIgACEQEDEQH/xAAcAAAABwEBAAAAAAAAAAAAAAABAgMEBQYHAAj/xABBEAABAwIDBAYIBQEHBQEAAAABAAIDBBEFEiEGMVFhBxMiQXGRFDJSgaGxwdEjQmJykoIzQ2OiwuHwFVOy4vEk/8QAGQEAAgMBAAAAAAAAAAAAAAAAAQMAAgQF/8QALBEAAgIBAwIFAwUBAQAAAAAAAAECEQMEEiExQRMyUWFxFCKBIzORsfDRBf/aAAwDAQACEQMRAD8AqWdD1ia9ch65dyjnDoSIC9NTKil6lEsdmRB1qa50IkUolixcgzJvJUgG1rn4BPRBePO03A9Yd45+CS9RjjPY3yOWDJKO9LgRJRgki5BnTxIYopQ5uaJdQAK66LmC66JUEhdZcHoQ8KEAAR2hGYVa8K2ce+mD2MzEuJcx2l9LCyrKW3qWjHcVQNRgzkrnT9HUz2gmzTfUXvYeCfQ9F8mt5G2G4238PBL8aHqXWOXoUHq0IarjieyDmDicumVpIPkq/VYU+P1mkaX1B3BWU0+hVwaGIjRg1GKC6uAKQgAR84SZciAO5JlcXoM6KBYYNRroocivlRoljBDmTczIOuRoFjkuQdYkOtXZkNobFutXZ0iChupQLJ/ZXAhVSuD3FrQBcstc3B0ud25SG1+yL8NczK8yQzQuykizmO0Ba+2lu0LFPejOG+Y8X28m2/1KZ6X581XDBxopLfuc+7PjEPNcaeGM9Q/mzpRzShiXxX8mWh67Mk7oQV2qObYpnXZkS64X/wBlKIGL0F0Z8Rbo4EHTf9UWyhAuZGBRoYC9wa0auIAHMq4Yb0bzvp3yPGR2nVsOpt7Rt8lWWSMOoYxcuhUopLG61zYGoc6na5wAaTZmuptoT4Ki4RsLNOXgENc11rODrEbyQfetDipxTxxxMBysaBc/FY9TOMlS6mjDFp2y2xAJxHYKCpMQ0+SeCtXOaNhK9S3/AGUZi+ERvabtBuCNRx7kqysv3rqiXsknh3eCKbTAzEMfw/qJS0err7rHcDwUUZVadtJGPN2C2VxDh3jv1VPc5drFzG2c2fDFesXZk3L0LSSm0U3C+ZCHBEyEC5HhdFLlCMUc9JlyBFKKRVsYXQWRLowKlAQayEBFCMEAhghCKAusoE1Lospuw39T/m8fRqiOl+vIxa4OsUMNvHV9virX0XU1o4vAH4Od9Vn3SbPnxWqPB4Z/GNoXM0/3ZpP5/s25uMa/BH47gcsDg50bmxS2fBJa7HNeM4AcNL67t6YRRFx0W84u+liwiL02MywdXA3KwaguaMr26ixHFUM9HrJwX4bUNnYRfqZDkmYOd/WHkn4dRujclXv2FTxJSpMoZhN7Wv4J7hEuWQXt49/gOCtNXs6+mZfqy6T87bajiAoSow2WQdYIXAXsCGm/+6Z4imirg4hsdpGAl1xmI0H3SELI+p19YanmSkq2jlaLyRvaOLmkDkmYKso8dSrlT6Fn2Ho2eldY9ujRdgO4uJ0PuWu0c9xr3rJdjKi7spOjb2ue4nVaXTVTWj1gPeFz9TzLk14PKPnBouLW77hRddHr4Lp6lrn3DtPFM31etuazoczhJa90vT1BJsmb3AlPsOsN6LITNNTHv708fS6acESmkBSk9wLpdhM4252Vc6TrIxpkOfxHfZZq9uq2vaeuYIiSbd19e/u0WR1sADzbUXvcLraabcaZhzxSfBHhqO02R8i4MC1mc58pO8pMpXIhsoRiQC5zUs1iEtUsFEJkRgEq1i4xo2BJiSG6UyIWRi6AaEgjJyKcJSngu5o4uHzQckkWUTb+jqms1vJn0AWaVeHmevqJHA2NXKb8sxA+i1nYxoZEXHujufn9FmMuMdW0ZdS7Uu33NySVx9M3y0dDMlxZeto4s+AtzC+RkJI/a4N+SzehkdA4SQvcGg3Dm+sw8R9txW1bOUrZKCJsjQ5r4W5muFwbi+7xVb2g6MgLyUXZP5qdx7Dxwa4+qfgtOi1GOMXCfr17GXVYJuSnH0G1LtVFVsa2UtjqAOy86RTgDuP5XfpKWgmcNWH3izgs7r4TCS17XBmbtscLPidx5H4FRdXA9v4kEjgTr+G5zWv52Hqu4hNy6CL+7G/x/wAKYtY1xNfk1PEql0jCx7WlpFiMvcq4NmYB/dE/uJIVBftJUkW9JmHEF7lH1OISv9aV7vF7j9VnWnnHhSNDzQfVGoyVNPANXRR+9gPw1TSTbWkb/e5v2Mc76LLSEYBH6VPqyePXRGpw7fUZ0MjhzdG6ytOzroas9h7XsItnYdWHuJ7x71hbKe40UzsjWyQzdZC8skZqCNzh3tcPzN4hR6RPyvkr9TXVGo1NM+KV0bt7Tv4g7nDkQndLIUrim0cc1HHWhmrXdVUsFiWO7r/pzd/BwUa3F29S2b8p9YAatPBZ9ku5o3rsS0uN9U4X0BHrfdP4doo3CxeNRxVQrqtssY0OW+tx8FD1ETGOBadRuF9bckyOJMo8jRbq2kjlJaX3uO4/RVXaXZ/q2NLXdkDtX3kjcmb8RLTdrje+p3GyTrMSdKyxO43v9FohCUWKnJNEJlQZUs4IBZbLMwlkXBiWezTQ+KIiQDKgyo1l2VEBFh4QGRM7oQ5WoG4dgoybMkRxKq0HcOA4p5hMeaeMfrHwUaJVM7KMzVTOVylZuIN+zL4+ZI2ylf1WG1D+FPIfJjvusJFSeqynubpy0W2bVSdVgdQeMWUf1FrbfFYU3gsejj9jZp1L+5I9JbHv/wDxwjhCwf5QpohQGyukTBwY0eTQrCuYjWQuP7KwVbbSs7VrCRujxyv3jkVkuO9F9bRkvp3NnhJ1Yey63Np0PiCt0ScsIcCHC4O8LTj1GTHwmJnghPqjy/imDyb3wSxu7+w4j+QuCoCeNzTr9vmvReMYUYXaXyE9l30KiJIM2u/xAPzCe9a31iKWlS6MwYPCVYLrajhw/wC2w/0N+yUipg3c0Dwa23yU+r9gvT+5jsWiJTVfVzBw3X18O9bkyTTVoPOw+yrOP7PU0980TWu9uMBjgeOmh94RWrV8oq9N7jfY/G2QzOjm1pqhuSYHcL+pLyte3h4K2U2yhpnOaXXY5pyjex7bgtdwva6zw4NJA1ubtMvlZKBof0OH5Xcu/uV02b216pggqQZItA073MHL2m/ELTnx+JHxMffr/vUz4Z+G9mTsTLqBltGjdu7tyoOPNHXuDWhtjY20uVpFdR9ZEJaJ4mYNTGD27cBz5HVZ3iNS17y7KQSe0DpY7jcLNguzVlquCKdHxROqTp2qAsWyzNQyMC7qE+EKH0c8EdwKGHVIOqT8UZRhSHgjuJRHCIowpjwUm2n5Ixh5KbybSh5ULY099GQiHknbhaiNRChESd9SVwgKG4O0bBis2wVPmqfBvz/+KDECuXRxS/jE8/kFl1UqxMdgj96Lt0oS5MGy+3NE3/Nm/wBKxenYS9o4vaPMha/0xPtR00ftT3P9EZ+pWY4XTgzRj/Eb80rTPbhv5GZuchu2zb+z7lYgqhgk9grbE64HguTE3MOuXLlcAlPA17S1wuDvBVMxjA3ROJbqzu4gK7uVZxPEXNe5rtQgQrsT+KVdMwGzntBtfK5zQbcbE7kqWMdyKpvSZgLhAypDcwidlkIH9287/c75q+NKUqZWTaVotwbrdh17rEFQm22LMkDIoAG1TS19S1txaFrhc8r7+QVFx7BIqcRmnqJHSS5TFC0WcWu3Ou087DTX3FO6XZ/EaSTr4jHJI5hbKxxzlzXDtxOz7+FwVpjignub/ngTKcnwkXiiLY3vhnZmif2ZWH4OHAjeCmO0uxT4mZ4yZIt7JRqQODwOHH5J/gmJR4hTtHqVsLcksTtHPDBaw4uAHin+D43JAcu9t+0w/Tgq48s9PJrt/fuSeOGaN9yg4Jjk1NLdri033jceThucFY8amjqmipa0NkziOqjG7ORdko5OAPkrTX7IUdc0viHVS7yW7r/qZuI5hUZ2FzU1TJTyN9eAkW3SdU4Pa5nHe7mLrcsmPMty4kjJsnidPoxIQBC2mBU1TYRoC4ak6g7rKapsIYADlH2SJZkjQsdlS9BANrG//O5Jubb6LRIqFgN8o8Uo+ihIIMbSOYCotR7F/BM3zLiQrtNgsPdG3wVfx3CI2RlzAAb8fhZMjlUnRR42iHLwiGYJi6S29JmoHFaVES2V3rChDyjdXyRhGmtoWEzFDcpURckPVoWQSF1oPRjT6k8/qqKGLTujGm7Pvb91i1j/AE/yaNOvuEemiX8SlZwZK63iWtH1VI2ejvUx8nX8gSrV0uy5q9jfZpm/5nuP0CgtmaRwqASLWY4i/kont0/4C+cv5NHw99m+8K5Ub7tHgspxnbGOiMYkY93WBzhky6BpsdCRdTuC9LdA4AOdJGf8SM2823CwQwzkrSNMskU6bNBXJhh+OQTi8MzH/tcCfLen10GmuGWTT6AqLxnCxILj1rKURXKrCZ9LCWk3Ra7Foo6Wb0nWExObIO92YEBrf1E2srfWYc199FlfSVs7WOlZlpZJKSMtc4ROBMjvzEgXLbDQad5V8Ud0kUm6iMOjzZxszJakOLpYskbI3alkZZcPHiLgcADxVlcdFA7L7bwMxQvsYIpqVsUzJbNDJI/7PUd1gBfTerJtbVRQRuqLjq7XGUg5nH1WtI0JKbnUnkuupTE0o16GfjaFlJV1wdH1hkewwsFw4S90jHjVhAPdv3LVqbA3T0kUubPOYwZhpdziLkG2geNxWR7PB8mJNkqYwHzQOlhB7huaQOTWn5rS8MxCSF2Zh3+s07j4o5nSUSY1y5BYKl8L7i7XNOoOnuIU/ic8VRTsqSO1TSZ3jvDCMsrfAscT7kv+BWt9iW3v/wDYKOpsNkp5SyRt4pWmN5G4tdp7jqs8XtdjWrVDfEIzFa4DmuF45BqHN7jy0siip7O9UrGceqcOvA4CWKGQsDH3zBu9hY/eAW2NjcKRixhssTdcudoNr8dbXWyWGUfj1ERyqS9ycOKEOsDfklosSB3uUDlZe1/HhuQTwsc2wdYjghsQdzRO1VY32j4KBqJAXPJudNAUxmcGg3eSe7Xco6WpFtSb62ToYxUsghX1YJtYJg+YeCVl7SR6jxW6KVGSTFvQkpHSJ+I+/T3pVsN+74rM5mhRI11LdB6GpPqRfd7ro4pj7KCkFxIn0Jaf0cwWZ/UfgFR/RT7IWjdH8NoWnkT5lZNVK6Q/AqtlT23ojJiMrrGwaxoPDK37lM8LpS2Q3Nz1e/xIUrjGIh1VNpqJXN/j2fomtG053E8B9T9kuc3sotGK3Wik9Jkt6mJvs04/zOJ+irdJJYqb2+u6ufYGzWMbexto25196r0T7H76Lp6biC+DBqFcmXDCajvGh4jQ+YV0wvbSphA7fWN9mTX3B28LOMKqNVZYJLtW5wjkVSVmOM5Q6M1PCdv6eWzX/hP4P9Unk8fWysbJA4XBBB3EG481hJOqOMWmh1hlfH+xxA97dywZf/Oi+YOvk2Y9a1xNWbO5xBKdxOuFiMXSpXRmzzHMP8RmU/yYQrFg/TRHoJ6Z7P1ROEg8cpsVgno8se1muOqxvvQ76YNnY308dQWA9VUx9eQLOdC85HguGulweSyt2zrpp5o6KQmmhlGQzOJY+QdzQBY9+tt2/et4didLidNLFFK1/WROaW7nNuNCWHXQ2UFV7ItpKWJkY0Y20jgPWedXvPifkFFkeOO3uW2qUrXQzCtnrRUU81RT/wBi+zpoBcOjce0HBtwLBaA0W8O48knEeCWDr70mc91cDVGg40ILTYjUEaWVmwbaASfhT2zbmuO53I81V7WSciWWJ3brYBtdGTG4MmygAuF2vDb2a62oPMLMYMKkhsyQduMZX2NxccD3rXdmMf6wdVIe2B2Xe0Bx5qq7aUfV1bjbsyAPaeOlnfFbMGWXlZmyY15kVKRribrix3NP/cuycgtdiKIp0B4JN1OeamHR8kXquSspAohfQ3IDRFTRj5IpiVlNlXBDZ8eui6IHXW199kQx80HVHik0OtjuGwulvSAo0xniuERQolkhJVDKbcD8lp2x0OWBvJjVkkcJuPEDzNlsGGHq6RzuEbj/ABYsWo8yRpxeVmUVNTeV7r75Xu83EqUwqW7S4kauI1IGgACrwhNk4nhOSMfpcT/U8/b4LRkxqSoTGdcl1j3Ddu5FLw0zHaOjY4cHMafos76oozZHjc5w8HEfVL+ma6SLeMvQ1KHY6hlHbpYr+01uQ+bbJCo6Mae34T5I+ROdvk7X4qgU20FVH6lRIOWa48ipik6Ra1nrFkg/U2x822V4rNDyyKPwpeaJ2L7B1UPaa0StHfH61ubDr5XVYq2ncRYjeCCCPEHVaVhvSfE6wnidGe9ze22/zCnnQUda29ophx0Lh/qC0R1uSPGSIiWkg+YM88VO8okVls+KdD9JJcxvliJ4OD2/xd91V67oYqGaw1Ecg7myB0bvMXC0R1mKXevkRLS5I9FZTqdxYQWkgg3DgbEeBGoVww3pLmZGY6lvXx2sXXDZQON9zvf5qGrtlKunH40DgB+doD2eOZu73qIkCfKGPPHnkUpzxPjgtUG2dG5xHW5P0ytLT56j4qXp6+J/qSxu/a9p+qx3FIbOum7VzZ6OKdJnQhqm1dG6gHggLLrFafEJWepK9v7XuHwupODbOsZumLrd0jWv+YukvSS7MatQu6NT6pzHZm6EG4I7irNOxuIUpabCZgu3k7iOR3HxWT4N0tPaQ2pp2yN73RnI7xsbgq+4FtfQyuD4Zuqf7E4yX5ZvVPmkvDkhzQzxYS4sqDprE30INiOBGhBQGsV42k2HbUgz0xDZTq9lx1ch73AjcTx3FZrUgxvcx4LXtNnNdvBC3Y5RyLgyzTh1H760pM1J4qO9ICKalPUBW8kfSDxRTUnio41CL1ysoFXMcms5ovpyjBUJQFU2Ft4/9PKD/qJTEopCm1E3MnsGmMkzR+ofNa1i03V4ZM4f9h/x7P1WTbGQ3qBy+g/3Wmbey5MJeO9wjaPe8H5Lm5Veavg3Y3+lZk4q3AXOg8UviFcWua3hDGD4luY/Fyi2vJsLXubW5nQJXGXXnkI9sj+IDfot+25cmRypCn/UDxQenqOsusmbEL3skXV6Ka0qPshR2oG9j/00oWYg5pu1xae4tJB8wo/KjNYe4KbUTcy0UXSDWxbpy4cJAHjzOvxU5RdL8w/tadj+Jjc5h8jcLO7IRdLlgxvqgrNNdzZ8O6VKOTSQvhP623b/ACbdOa7ZfD8QaXsyFx/vqdzQ7xcBofeFiIS1LVPjdmje5jhucwlp+CV9Ntd420xnj7lU1ZZNp+h2qaC6nLZ28L5JPI6H3FZ9NgFTGSJKeVpG/sE/ELTcH6VKmIZZmtnbxPYfb9w0PvCXm22p5H5sskd97SA4ebSo5515lZaMcNcOjIXsLfWBH7gR80XMtiO0dM7e8f1MP1CReKGTeID4taD8kPqJLrFh8GPaRkL2pWkrHRnTd3ham/ZWgfuij/oeR8nJnP0c0rvV6xvg+4+IKK1UV6genbITB8ceBennfC/g1xAvzbuPkjYliM08hfOQ59g0vDQ3MG7i4DeeadP6NADeOoc092dgPxaQhqNmqiKMue+N7W7y24dw9Uj6p0c+KTvuKlhyQXsRiCyUDF2VPsSJEILJayHKjYKIuyUaihqUDFVsshRpQkIoalWR3VGMRZ9g4ryk/wDP+aK6dK0lqCNntTsH8WuP0Vd2Apxn03ZgPl91MdLj7tpmX/PI4+5oA+ZXKi7z37m9qsVexneFQAzR37nhx8G9r6JrI25J4knzN1I0bQC9w/LA/Xm4Bg/8kwLF0E7bZjkqVCPVBAYwlDGgLExMXQTIF2QLsiFrUQB2xKxYJURsFrN147/eq+BZC19ilZI71QyE9rslsXw5pdmYAASSefgO5Q/VhLGd3EpIqY00qbJNxbtIHKF1ggXJtCw1ghsEWy4KAsNZqHK1FsuClEDBrUqyW24uHgT90lZGAUaCmOo8UkG6R/mlJcZlc0sc67SLEEBMrLrKuyPoW3v1BvyXA8kACMArFTkGVHDUOVEBGNalAFy5LZcOAhBXLlCyNB6PGi7f3/U/ZB0tu/HgH+E8+bh9kK5czD+6zbk/bKZTn8GU84m+4uJI8wEhdcuW+PV/7sY32Ey5Fc9cuTEBiLnlCxcuVuxQOCjALlyAA1kUrlyJGAAjALlysAMQgXLlVBBAQgLlyLAGyoQEC5AgfKusuXKBQYBCAgXKBDgIJSgXIBP/2Q=="/>
          <p:cNvSpPr>
            <a:spLocks noChangeAspect="1" noChangeArrowheads="1"/>
          </p:cNvSpPr>
          <p:nvPr/>
        </p:nvSpPr>
        <p:spPr bwMode="auto">
          <a:xfrm>
            <a:off x="324118" y="38142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8" descr="data:image/jpeg;base64,/9j/4AAQSkZJRgABAQAAAQABAAD/2wCEAAkGBhMSEBUUEhIWFRQVDxUVEBASFBQVFRQVFBQWFBUQFBQXHCYeFxkjGRQVHy8gIycpLCwsFR4xNTAqNSYrLCkBCQoKDgwOGg8PGi0lHyQpKSksLCksLCwsKSwsLCkpLC4sKSwpLCwsLCwpLCksLCksKSwpLCwpLCwsLCkpKSwpKf/AABEIALQA8AMBIgACEQEDEQH/xAAcAAAABwEBAAAAAAAAAAAAAAABAgMEBQYHAAj/xABBEAABAwIDBAYIBQEHBQEAAAABAAIDBBEFEiEGMVFhBxMiQXGRFDJSgaGxwdEjQmJykoIzQ2OiwuHwFVOy4vEk/8QAGQEAAgMBAAAAAAAAAAAAAAAAAQMAAgQF/8QALBEAAgIBAwIFAwUBAQAAAAAAAAECEQMEEiExQRMyUWFxFCKBIzORsfDRBf/aAAwDAQACEQMRAD8AqWdD1ia9ch65dyjnDoSIC9NTKil6lEsdmRB1qa50IkUolixcgzJvJUgG1rn4BPRBePO03A9Yd45+CS9RjjPY3yOWDJKO9LgRJRgki5BnTxIYopQ5uaJdQAK66LmC66JUEhdZcHoQ8KEAAR2hGYVa8K2ce+mD2MzEuJcx2l9LCyrKW3qWjHcVQNRgzkrnT9HUz2gmzTfUXvYeCfQ9F8mt5G2G4238PBL8aHqXWOXoUHq0IarjieyDmDicumVpIPkq/VYU+P1mkaX1B3BWU0+hVwaGIjRg1GKC6uAKQgAR84SZciAO5JlcXoM6KBYYNRroocivlRoljBDmTczIOuRoFjkuQdYkOtXZkNobFutXZ0iChupQLJ/ZXAhVSuD3FrQBcstc3B0ud25SG1+yL8NczK8yQzQuykizmO0Ba+2lu0LFPejOG+Y8X28m2/1KZ6X581XDBxopLfuc+7PjEPNcaeGM9Q/mzpRzShiXxX8mWh67Mk7oQV2qObYpnXZkS64X/wBlKIGL0F0Z8Rbo4EHTf9UWyhAuZGBRoYC9wa0auIAHMq4Yb0bzvp3yPGR2nVsOpt7Rt8lWWSMOoYxcuhUopLG61zYGoc6na5wAaTZmuptoT4Ki4RsLNOXgENc11rODrEbyQfetDipxTxxxMBysaBc/FY9TOMlS6mjDFp2y2xAJxHYKCpMQ0+SeCtXOaNhK9S3/AGUZi+ERvabtBuCNRx7kqysv3rqiXsknh3eCKbTAzEMfw/qJS0err7rHcDwUUZVadtJGPN2C2VxDh3jv1VPc5drFzG2c2fDFesXZk3L0LSSm0U3C+ZCHBEyEC5HhdFLlCMUc9JlyBFKKRVsYXQWRLowKlAQayEBFCMEAhghCKAusoE1Lospuw39T/m8fRqiOl+vIxa4OsUMNvHV9virX0XU1o4vAH4Od9Vn3SbPnxWqPB4Z/GNoXM0/3ZpP5/s25uMa/BH47gcsDg50bmxS2fBJa7HNeM4AcNL67t6YRRFx0W84u+liwiL02MywdXA3KwaguaMr26ixHFUM9HrJwX4bUNnYRfqZDkmYOd/WHkn4dRujclXv2FTxJSpMoZhN7Wv4J7hEuWQXt49/gOCtNXs6+mZfqy6T87bajiAoSow2WQdYIXAXsCGm/+6Z4imirg4hsdpGAl1xmI0H3SELI+p19YanmSkq2jlaLyRvaOLmkDkmYKso8dSrlT6Fn2Ho2eldY9ujRdgO4uJ0PuWu0c9xr3rJdjKi7spOjb2ue4nVaXTVTWj1gPeFz9TzLk14PKPnBouLW77hRddHr4Lp6lrn3DtPFM31etuazoczhJa90vT1BJsmb3AlPsOsN6LITNNTHv708fS6acESmkBSk9wLpdhM4252Vc6TrIxpkOfxHfZZq9uq2vaeuYIiSbd19e/u0WR1sADzbUXvcLraabcaZhzxSfBHhqO02R8i4MC1mc58pO8pMpXIhsoRiQC5zUs1iEtUsFEJkRgEq1i4xo2BJiSG6UyIWRi6AaEgjJyKcJSngu5o4uHzQckkWUTb+jqms1vJn0AWaVeHmevqJHA2NXKb8sxA+i1nYxoZEXHujufn9FmMuMdW0ZdS7Uu33NySVx9M3y0dDMlxZeto4s+AtzC+RkJI/a4N+SzehkdA4SQvcGg3Dm+sw8R9txW1bOUrZKCJsjQ5r4W5muFwbi+7xVb2g6MgLyUXZP5qdx7Dxwa4+qfgtOi1GOMXCfr17GXVYJuSnH0G1LtVFVsa2UtjqAOy86RTgDuP5XfpKWgmcNWH3izgs7r4TCS17XBmbtscLPidx5H4FRdXA9v4kEjgTr+G5zWv52Hqu4hNy6CL+7G/x/wAKYtY1xNfk1PEql0jCx7WlpFiMvcq4NmYB/dE/uJIVBftJUkW9JmHEF7lH1OISv9aV7vF7j9VnWnnHhSNDzQfVGoyVNPANXRR+9gPw1TSTbWkb/e5v2Mc76LLSEYBH6VPqyePXRGpw7fUZ0MjhzdG6ytOzroas9h7XsItnYdWHuJ7x71hbKe40UzsjWyQzdZC8skZqCNzh3tcPzN4hR6RPyvkr9TXVGo1NM+KV0bt7Tv4g7nDkQndLIUrim0cc1HHWhmrXdVUsFiWO7r/pzd/BwUa3F29S2b8p9YAatPBZ9ku5o3rsS0uN9U4X0BHrfdP4doo3CxeNRxVQrqtssY0OW+tx8FD1ETGOBadRuF9bckyOJMo8jRbq2kjlJaX3uO4/RVXaXZ/q2NLXdkDtX3kjcmb8RLTdrje+p3GyTrMSdKyxO43v9FohCUWKnJNEJlQZUs4IBZbLMwlkXBiWezTQ+KIiQDKgyo1l2VEBFh4QGRM7oQ5WoG4dgoybMkRxKq0HcOA4p5hMeaeMfrHwUaJVM7KMzVTOVylZuIN+zL4+ZI2ylf1WG1D+FPIfJjvusJFSeqynubpy0W2bVSdVgdQeMWUf1FrbfFYU3gsejj9jZp1L+5I9JbHv/wDxwjhCwf5QpohQGyukTBwY0eTQrCuYjWQuP7KwVbbSs7VrCRujxyv3jkVkuO9F9bRkvp3NnhJ1Yey63Np0PiCt0ScsIcCHC4O8LTj1GTHwmJnghPqjy/imDyb3wSxu7+w4j+QuCoCeNzTr9vmvReMYUYXaXyE9l30KiJIM2u/xAPzCe9a31iKWlS6MwYPCVYLrajhw/wC2w/0N+yUipg3c0Dwa23yU+r9gvT+5jsWiJTVfVzBw3X18O9bkyTTVoPOw+yrOP7PU0980TWu9uMBjgeOmh94RWrV8oq9N7jfY/G2QzOjm1pqhuSYHcL+pLyte3h4K2U2yhpnOaXXY5pyjex7bgtdwva6zw4NJA1ubtMvlZKBof0OH5Xcu/uV02b216pggqQZItA073MHL2m/ELTnx+JHxMffr/vUz4Z+G9mTsTLqBltGjdu7tyoOPNHXuDWhtjY20uVpFdR9ZEJaJ4mYNTGD27cBz5HVZ3iNS17y7KQSe0DpY7jcLNguzVlquCKdHxROqTp2qAsWyzNQyMC7qE+EKH0c8EdwKGHVIOqT8UZRhSHgjuJRHCIowpjwUm2n5Ixh5KbybSh5ULY099GQiHknbhaiNRChESd9SVwgKG4O0bBis2wVPmqfBvz/+KDECuXRxS/jE8/kFl1UqxMdgj96Lt0oS5MGy+3NE3/Nm/wBKxenYS9o4vaPMha/0xPtR00ftT3P9EZ+pWY4XTgzRj/Eb80rTPbhv5GZuchu2zb+z7lYgqhgk9grbE64HguTE3MOuXLlcAlPA17S1wuDvBVMxjA3ROJbqzu4gK7uVZxPEXNe5rtQgQrsT+KVdMwGzntBtfK5zQbcbE7kqWMdyKpvSZgLhAypDcwidlkIH9287/c75q+NKUqZWTaVotwbrdh17rEFQm22LMkDIoAG1TS19S1txaFrhc8r7+QVFx7BIqcRmnqJHSS5TFC0WcWu3Ou087DTX3FO6XZ/EaSTr4jHJI5hbKxxzlzXDtxOz7+FwVpjignub/ngTKcnwkXiiLY3vhnZmif2ZWH4OHAjeCmO0uxT4mZ4yZIt7JRqQODwOHH5J/gmJR4hTtHqVsLcksTtHPDBaw4uAHin+D43JAcu9t+0w/Tgq48s9PJrt/fuSeOGaN9yg4Jjk1NLdri033jceThucFY8amjqmipa0NkziOqjG7ORdko5OAPkrTX7IUdc0viHVS7yW7r/qZuI5hUZ2FzU1TJTyN9eAkW3SdU4Pa5nHe7mLrcsmPMty4kjJsnidPoxIQBC2mBU1TYRoC4ak6g7rKapsIYADlH2SJZkjQsdlS9BANrG//O5Jubb6LRIqFgN8o8Uo+ihIIMbSOYCotR7F/BM3zLiQrtNgsPdG3wVfx3CI2RlzAAb8fhZMjlUnRR42iHLwiGYJi6S29JmoHFaVES2V3rChDyjdXyRhGmtoWEzFDcpURckPVoWQSF1oPRjT6k8/qqKGLTujGm7Pvb91i1j/AE/yaNOvuEemiX8SlZwZK63iWtH1VI2ejvUx8nX8gSrV0uy5q9jfZpm/5nuP0CgtmaRwqASLWY4i/kont0/4C+cv5NHw99m+8K5Ub7tHgspxnbGOiMYkY93WBzhky6BpsdCRdTuC9LdA4AOdJGf8SM2823CwQwzkrSNMskU6bNBXJhh+OQTi8MzH/tcCfLen10GmuGWTT6AqLxnCxILj1rKURXKrCZ9LCWk3Ra7Foo6Wb0nWExObIO92YEBrf1E2srfWYc199FlfSVs7WOlZlpZJKSMtc4ROBMjvzEgXLbDQad5V8Ud0kUm6iMOjzZxszJakOLpYskbI3alkZZcPHiLgcADxVlcdFA7L7bwMxQvsYIpqVsUzJbNDJI/7PUd1gBfTerJtbVRQRuqLjq7XGUg5nH1WtI0JKbnUnkuupTE0o16GfjaFlJV1wdH1hkewwsFw4S90jHjVhAPdv3LVqbA3T0kUubPOYwZhpdziLkG2geNxWR7PB8mJNkqYwHzQOlhB7huaQOTWn5rS8MxCSF2Zh3+s07j4o5nSUSY1y5BYKl8L7i7XNOoOnuIU/ic8VRTsqSO1TSZ3jvDCMsrfAscT7kv+BWt9iW3v/wDYKOpsNkp5SyRt4pWmN5G4tdp7jqs8XtdjWrVDfEIzFa4DmuF45BqHN7jy0siip7O9UrGceqcOvA4CWKGQsDH3zBu9hY/eAW2NjcKRixhssTdcudoNr8dbXWyWGUfj1ERyqS9ycOKEOsDfklosSB3uUDlZe1/HhuQTwsc2wdYjghsQdzRO1VY32j4KBqJAXPJudNAUxmcGg3eSe7Xco6WpFtSb62ToYxUsghX1YJtYJg+YeCVl7SR6jxW6KVGSTFvQkpHSJ+I+/T3pVsN+74rM5mhRI11LdB6GpPqRfd7ro4pj7KCkFxIn0Jaf0cwWZ/UfgFR/RT7IWjdH8NoWnkT5lZNVK6Q/AqtlT23ojJiMrrGwaxoPDK37lM8LpS2Q3Nz1e/xIUrjGIh1VNpqJXN/j2fomtG053E8B9T9kuc3sotGK3Wik9Jkt6mJvs04/zOJ+irdJJYqb2+u6ufYGzWMbexto25196r0T7H76Lp6biC+DBqFcmXDCajvGh4jQ+YV0wvbSphA7fWN9mTX3B28LOMKqNVZYJLtW5wjkVSVmOM5Q6M1PCdv6eWzX/hP4P9Unk8fWysbJA4XBBB3EG481hJOqOMWmh1hlfH+xxA97dywZf/Oi+YOvk2Y9a1xNWbO5xBKdxOuFiMXSpXRmzzHMP8RmU/yYQrFg/TRHoJ6Z7P1ROEg8cpsVgno8se1muOqxvvQ76YNnY308dQWA9VUx9eQLOdC85HguGulweSyt2zrpp5o6KQmmhlGQzOJY+QdzQBY9+tt2/et4didLidNLFFK1/WROaW7nNuNCWHXQ2UFV7ItpKWJkY0Y20jgPWedXvPifkFFkeOO3uW2qUrXQzCtnrRUU81RT/wBi+zpoBcOjce0HBtwLBaA0W8O48knEeCWDr70mc91cDVGg40ILTYjUEaWVmwbaASfhT2zbmuO53I81V7WSciWWJ3brYBtdGTG4MmygAuF2vDb2a62oPMLMYMKkhsyQduMZX2NxccD3rXdmMf6wdVIe2B2Xe0Bx5qq7aUfV1bjbsyAPaeOlnfFbMGWXlZmyY15kVKRribrix3NP/cuycgtdiKIp0B4JN1OeamHR8kXquSspAohfQ3IDRFTRj5IpiVlNlXBDZ8eui6IHXW199kQx80HVHik0OtjuGwulvSAo0xniuERQolkhJVDKbcD8lp2x0OWBvJjVkkcJuPEDzNlsGGHq6RzuEbj/ABYsWo8yRpxeVmUVNTeV7r75Xu83EqUwqW7S4kauI1IGgACrwhNk4nhOSMfpcT/U8/b4LRkxqSoTGdcl1j3Ddu5FLw0zHaOjY4cHMafos76oozZHjc5w8HEfVL+ma6SLeMvQ1KHY6hlHbpYr+01uQ+bbJCo6Mae34T5I+ROdvk7X4qgU20FVH6lRIOWa48ipik6Ra1nrFkg/U2x822V4rNDyyKPwpeaJ2L7B1UPaa0StHfH61ubDr5XVYq2ncRYjeCCCPEHVaVhvSfE6wnidGe9ze22/zCnnQUda29ophx0Lh/qC0R1uSPGSIiWkg+YM88VO8okVls+KdD9JJcxvliJ4OD2/xd91V67oYqGaw1Ecg7myB0bvMXC0R1mKXevkRLS5I9FZTqdxYQWkgg3DgbEeBGoVww3pLmZGY6lvXx2sXXDZQON9zvf5qGrtlKunH40DgB+doD2eOZu73qIkCfKGPPHnkUpzxPjgtUG2dG5xHW5P0ytLT56j4qXp6+J/qSxu/a9p+qx3FIbOum7VzZ6OKdJnQhqm1dG6gHggLLrFafEJWepK9v7XuHwupODbOsZumLrd0jWv+YukvSS7MatQu6NT6pzHZm6EG4I7irNOxuIUpabCZgu3k7iOR3HxWT4N0tPaQ2pp2yN73RnI7xsbgq+4FtfQyuD4Zuqf7E4yX5ZvVPmkvDkhzQzxYS4sqDprE30INiOBGhBQGsV42k2HbUgz0xDZTq9lx1ch73AjcTx3FZrUgxvcx4LXtNnNdvBC3Y5RyLgyzTh1H760pM1J4qO9ICKalPUBW8kfSDxRTUnio41CL1ysoFXMcms5ovpyjBUJQFU2Ft4/9PKD/qJTEopCm1E3MnsGmMkzR+ofNa1i03V4ZM4f9h/x7P1WTbGQ3qBy+g/3Wmbey5MJeO9wjaPe8H5Lm5Veavg3Y3+lZk4q3AXOg8UviFcWua3hDGD4luY/Fyi2vJsLXubW5nQJXGXXnkI9sj+IDfot+25cmRypCn/UDxQenqOsusmbEL3skXV6Ka0qPshR2oG9j/00oWYg5pu1xae4tJB8wo/KjNYe4KbUTcy0UXSDWxbpy4cJAHjzOvxU5RdL8w/tadj+Jjc5h8jcLO7IRdLlgxvqgrNNdzZ8O6VKOTSQvhP623b/ACbdOa7ZfD8QaXsyFx/vqdzQ7xcBofeFiIS1LVPjdmje5jhucwlp+CV9Ntd420xnj7lU1ZZNp+h2qaC6nLZ28L5JPI6H3FZ9NgFTGSJKeVpG/sE/ELTcH6VKmIZZmtnbxPYfb9w0PvCXm22p5H5sskd97SA4ebSo5515lZaMcNcOjIXsLfWBH7gR80XMtiO0dM7e8f1MP1CReKGTeID4taD8kPqJLrFh8GPaRkL2pWkrHRnTd3ham/ZWgfuij/oeR8nJnP0c0rvV6xvg+4+IKK1UV6genbITB8ceBennfC/g1xAvzbuPkjYliM08hfOQ59g0vDQ3MG7i4DeeadP6NADeOoc092dgPxaQhqNmqiKMue+N7W7y24dw9Uj6p0c+KTvuKlhyQXsRiCyUDF2VPsSJEILJayHKjYKIuyUaihqUDFVsshRpQkIoalWR3VGMRZ9g4ryk/wDP+aK6dK0lqCNntTsH8WuP0Vd2Apxn03ZgPl91MdLj7tpmX/PI4+5oA+ZXKi7z37m9qsVexneFQAzR37nhx8G9r6JrI25J4knzN1I0bQC9w/LA/Xm4Bg/8kwLF0E7bZjkqVCPVBAYwlDGgLExMXQTIF2QLsiFrUQB2xKxYJURsFrN147/eq+BZC19ilZI71QyE9rslsXw5pdmYAASSefgO5Q/VhLGd3EpIqY00qbJNxbtIHKF1ggXJtCw1ghsEWy4KAsNZqHK1FsuClEDBrUqyW24uHgT90lZGAUaCmOo8UkG6R/mlJcZlc0sc67SLEEBMrLrKuyPoW3v1BvyXA8kACMArFTkGVHDUOVEBGNalAFy5LZcOAhBXLlCyNB6PGi7f3/U/ZB0tu/HgH+E8+bh9kK5czD+6zbk/bKZTn8GU84m+4uJI8wEhdcuW+PV/7sY32Ey5Fc9cuTEBiLnlCxcuVuxQOCjALlyAA1kUrlyJGAAjALlysAMQgXLlVBBAQgLlyLAGyoQEC5AgfKusuXKBQYBCAgXKBDgIJSgXIBP/2Q=="/>
          <p:cNvSpPr>
            <a:spLocks noChangeAspect="1" noChangeArrowheads="1"/>
          </p:cNvSpPr>
          <p:nvPr/>
        </p:nvSpPr>
        <p:spPr bwMode="auto">
          <a:xfrm>
            <a:off x="325190" y="420687"/>
            <a:ext cx="2443767" cy="244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93498">
            <a:off x="624041" y="841666"/>
            <a:ext cx="2899626" cy="2174720"/>
          </a:xfrm>
          <a:prstGeom prst="rect">
            <a:avLst/>
          </a:prstGeom>
        </p:spPr>
      </p:pic>
      <p:pic>
        <p:nvPicPr>
          <p:cNvPr id="1036" name="Picture 12" descr="http://3.bp.blogspot.com/_gTYrG_VtzOE/S8q6U-TfLlI/AAAAAAAAARs/ZJAJxFX4Tgc/s1600/Israel+Yom+Haatzmau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4133">
            <a:off x="7036906" y="907013"/>
            <a:ext cx="4643774" cy="193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168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The First Yom </a:t>
            </a:r>
            <a:r>
              <a:rPr lang="en-GB" dirty="0" err="1"/>
              <a:t>Ha’Atzma’ut</a:t>
            </a:r>
            <a:r>
              <a:rPr lang="en-GB" dirty="0"/>
              <a:t>, 1948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997" y="1825625"/>
            <a:ext cx="650800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262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6436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Declaration of Independence of the</a:t>
            </a:r>
            <a:br>
              <a:rPr lang="en-GB" b="1" dirty="0"/>
            </a:br>
            <a:r>
              <a:rPr lang="en-GB" b="1" dirty="0"/>
              <a:t>State of Israel</a:t>
            </a:r>
            <a:br>
              <a:rPr lang="en-GB" b="1" dirty="0"/>
            </a:br>
            <a:r>
              <a:rPr lang="en-GB" b="1" dirty="0"/>
              <a:t>1948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61007"/>
            <a:ext cx="10515600" cy="3515956"/>
          </a:xfrm>
        </p:spPr>
        <p:txBody>
          <a:bodyPr/>
          <a:lstStyle/>
          <a:p>
            <a:pPr marL="0" indent="0" algn="ctr">
              <a:buNone/>
            </a:pPr>
            <a:r>
              <a:rPr lang="en-GB" sz="4000" dirty="0">
                <a:hlinkClick r:id="rId2"/>
              </a:rPr>
              <a:t>CLICK HERE</a:t>
            </a:r>
            <a:endParaRPr lang="en-GB" sz="4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8728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1. Who is the current Prime Minister of Israel</a:t>
            </a:r>
            <a:r>
              <a:rPr lang="he-IL" dirty="0"/>
              <a:t>?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a. Ariel Sharon</a:t>
            </a:r>
          </a:p>
          <a:p>
            <a:pPr marL="0" indent="0">
              <a:buNone/>
            </a:pPr>
            <a:r>
              <a:rPr lang="en-GB" dirty="0"/>
              <a:t>b. Binyamin Netanyahu</a:t>
            </a:r>
          </a:p>
          <a:p>
            <a:pPr marL="0" indent="0">
              <a:buNone/>
            </a:pPr>
            <a:r>
              <a:rPr lang="en-GB" dirty="0"/>
              <a:t>c. Naftali Bennett</a:t>
            </a:r>
          </a:p>
          <a:p>
            <a:pPr marL="0" indent="0">
              <a:buNone/>
            </a:pPr>
            <a:r>
              <a:rPr lang="en-GB" dirty="0"/>
              <a:t>d. Shimon Peres</a:t>
            </a:r>
          </a:p>
        </p:txBody>
      </p:sp>
    </p:spTree>
    <p:extLst>
      <p:ext uri="{BB962C8B-B14F-4D97-AF65-F5344CB8AC3E}">
        <p14:creationId xmlns:p14="http://schemas.microsoft.com/office/powerpoint/2010/main" val="206197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2. Who was Israel’s first Prime Minister</a:t>
            </a:r>
            <a:r>
              <a:rPr lang="he-IL" dirty="0"/>
              <a:t>?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a. Golda Meir</a:t>
            </a:r>
          </a:p>
          <a:p>
            <a:pPr marL="0" indent="0">
              <a:buNone/>
            </a:pPr>
            <a:r>
              <a:rPr lang="en-GB" dirty="0"/>
              <a:t>b. Yitzhak Rabin</a:t>
            </a:r>
          </a:p>
          <a:p>
            <a:pPr marL="0" indent="0">
              <a:buNone/>
            </a:pPr>
            <a:r>
              <a:rPr lang="en-GB" dirty="0"/>
              <a:t>c. Menachem Begin</a:t>
            </a:r>
          </a:p>
          <a:p>
            <a:pPr marL="0" indent="0">
              <a:buNone/>
            </a:pPr>
            <a:r>
              <a:rPr lang="en-GB" dirty="0"/>
              <a:t>d. David Ben </a:t>
            </a:r>
            <a:r>
              <a:rPr lang="en-GB" dirty="0" err="1"/>
              <a:t>Gurion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12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3. Israel’s parliament is called:</a:t>
            </a:r>
          </a:p>
          <a:p>
            <a:pPr marL="0" indent="0">
              <a:buNone/>
            </a:pPr>
            <a:r>
              <a:rPr lang="en-GB" dirty="0"/>
              <a:t>a. Parliament</a:t>
            </a:r>
          </a:p>
          <a:p>
            <a:pPr marL="0" indent="0">
              <a:buNone/>
            </a:pPr>
            <a:r>
              <a:rPr lang="en-GB" dirty="0"/>
              <a:t>b. The Parliament</a:t>
            </a:r>
          </a:p>
          <a:p>
            <a:pPr marL="0" indent="0">
              <a:buNone/>
            </a:pPr>
            <a:r>
              <a:rPr lang="en-GB" dirty="0"/>
              <a:t>c. The Knesset</a:t>
            </a:r>
          </a:p>
          <a:p>
            <a:pPr marL="0" indent="0">
              <a:buNone/>
            </a:pPr>
            <a:r>
              <a:rPr lang="en-GB" dirty="0"/>
              <a:t>d. Congress</a:t>
            </a:r>
          </a:p>
        </p:txBody>
      </p:sp>
    </p:spTree>
    <p:extLst>
      <p:ext uri="{BB962C8B-B14F-4D97-AF65-F5344CB8AC3E}">
        <p14:creationId xmlns:p14="http://schemas.microsoft.com/office/powerpoint/2010/main" val="407427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4. The lowest body of water on Earth’s surface is:</a:t>
            </a:r>
          </a:p>
          <a:p>
            <a:pPr marL="0" indent="0">
              <a:buNone/>
            </a:pPr>
            <a:r>
              <a:rPr lang="en-GB" dirty="0"/>
              <a:t>a. The Dead Sea</a:t>
            </a:r>
          </a:p>
          <a:p>
            <a:pPr marL="0" indent="0">
              <a:buNone/>
            </a:pPr>
            <a:r>
              <a:rPr lang="en-GB" dirty="0"/>
              <a:t>b. Lake Hula</a:t>
            </a:r>
            <a:endParaRPr lang="en-GB" sz="1800" b="1" dirty="0">
              <a:solidFill>
                <a:srgbClr val="0066FF"/>
              </a:solidFill>
            </a:endParaRPr>
          </a:p>
          <a:p>
            <a:pPr marL="0" indent="0">
              <a:buNone/>
            </a:pPr>
            <a:r>
              <a:rPr lang="en-GB" dirty="0"/>
              <a:t>c. The Kineret</a:t>
            </a:r>
            <a:endParaRPr lang="en-GB" sz="1800" dirty="0"/>
          </a:p>
          <a:p>
            <a:pPr marL="0" indent="0">
              <a:buNone/>
            </a:pPr>
            <a:r>
              <a:rPr lang="en-GB" dirty="0"/>
              <a:t>d. The Jordan River</a:t>
            </a:r>
          </a:p>
        </p:txBody>
      </p:sp>
    </p:spTree>
    <p:extLst>
      <p:ext uri="{BB962C8B-B14F-4D97-AF65-F5344CB8AC3E}">
        <p14:creationId xmlns:p14="http://schemas.microsoft.com/office/powerpoint/2010/main" val="253140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5. What is the name of the desert found in the south of Israel?</a:t>
            </a:r>
          </a:p>
          <a:p>
            <a:pPr marL="0" indent="0">
              <a:buNone/>
            </a:pPr>
            <a:r>
              <a:rPr lang="en-GB" dirty="0"/>
              <a:t>a. Sahara</a:t>
            </a:r>
          </a:p>
          <a:p>
            <a:pPr marL="0" indent="0">
              <a:buNone/>
            </a:pPr>
            <a:r>
              <a:rPr lang="en-GB" dirty="0"/>
              <a:t>b. Negev</a:t>
            </a:r>
          </a:p>
          <a:p>
            <a:pPr marL="0" indent="0">
              <a:buNone/>
            </a:pPr>
            <a:r>
              <a:rPr lang="en-GB" dirty="0"/>
              <a:t>c. Sinai</a:t>
            </a:r>
          </a:p>
          <a:p>
            <a:pPr marL="0" indent="0">
              <a:buNone/>
            </a:pPr>
            <a:r>
              <a:rPr lang="en-GB" dirty="0"/>
              <a:t>d. Ashkelon</a:t>
            </a:r>
          </a:p>
        </p:txBody>
      </p:sp>
    </p:spTree>
    <p:extLst>
      <p:ext uri="{BB962C8B-B14F-4D97-AF65-F5344CB8AC3E}">
        <p14:creationId xmlns:p14="http://schemas.microsoft.com/office/powerpoint/2010/main" val="198472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6. What is the current population of Israel</a:t>
            </a:r>
            <a:r>
              <a:rPr lang="he-IL" dirty="0"/>
              <a:t>?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a. 6.5 million</a:t>
            </a:r>
          </a:p>
          <a:p>
            <a:pPr marL="0" indent="0">
              <a:buNone/>
            </a:pPr>
            <a:r>
              <a:rPr lang="en-GB" dirty="0"/>
              <a:t>b. 12.2 million</a:t>
            </a:r>
          </a:p>
          <a:p>
            <a:pPr marL="0" indent="0">
              <a:buNone/>
            </a:pPr>
            <a:r>
              <a:rPr lang="en-GB" dirty="0"/>
              <a:t>c. 10.2 million</a:t>
            </a:r>
          </a:p>
          <a:p>
            <a:pPr marL="0" indent="0">
              <a:buNone/>
            </a:pPr>
            <a:r>
              <a:rPr lang="en-GB" dirty="0"/>
              <a:t>d. 15.5 million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140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7. In 1984 and 1991, Israel airlifted a total of 22000 Jews from which country?</a:t>
            </a:r>
          </a:p>
          <a:p>
            <a:pPr marL="0" indent="0">
              <a:buNone/>
            </a:pPr>
            <a:r>
              <a:rPr lang="en-GB" dirty="0"/>
              <a:t>a. France</a:t>
            </a:r>
          </a:p>
          <a:p>
            <a:pPr marL="0" indent="0">
              <a:buNone/>
            </a:pPr>
            <a:r>
              <a:rPr lang="en-GB" dirty="0"/>
              <a:t>b. Russia</a:t>
            </a:r>
          </a:p>
          <a:p>
            <a:pPr marL="0" indent="0">
              <a:buNone/>
            </a:pPr>
            <a:r>
              <a:rPr lang="en-GB" dirty="0"/>
              <a:t>c. Yemen</a:t>
            </a:r>
          </a:p>
          <a:p>
            <a:pPr marL="0" indent="0">
              <a:buNone/>
            </a:pPr>
            <a:r>
              <a:rPr lang="en-GB" dirty="0"/>
              <a:t>d. Ethiopia</a:t>
            </a:r>
          </a:p>
        </p:txBody>
      </p:sp>
    </p:spTree>
    <p:extLst>
      <p:ext uri="{BB962C8B-B14F-4D97-AF65-F5344CB8AC3E}">
        <p14:creationId xmlns:p14="http://schemas.microsoft.com/office/powerpoint/2010/main" val="93758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8. Israel’s national anthem – ‘</a:t>
            </a:r>
            <a:r>
              <a:rPr lang="en-GB" dirty="0" err="1"/>
              <a:t>Hatikva</a:t>
            </a:r>
            <a:r>
              <a:rPr lang="en-GB" dirty="0"/>
              <a:t>’ means:</a:t>
            </a:r>
          </a:p>
          <a:p>
            <a:pPr marL="0" indent="0">
              <a:buNone/>
            </a:pPr>
            <a:r>
              <a:rPr lang="en-GB" dirty="0"/>
              <a:t>a. Peace</a:t>
            </a:r>
          </a:p>
          <a:p>
            <a:pPr marL="0" indent="0">
              <a:buNone/>
            </a:pPr>
            <a:r>
              <a:rPr lang="en-GB" dirty="0"/>
              <a:t>b. The Hope</a:t>
            </a:r>
          </a:p>
          <a:p>
            <a:pPr marL="0" indent="0">
              <a:buNone/>
            </a:pPr>
            <a:r>
              <a:rPr lang="en-GB" dirty="0"/>
              <a:t>c. Together</a:t>
            </a:r>
          </a:p>
          <a:p>
            <a:pPr marL="0" indent="0">
              <a:buNone/>
            </a:pPr>
            <a:r>
              <a:rPr lang="en-GB" dirty="0"/>
              <a:t>d. The future</a:t>
            </a:r>
          </a:p>
        </p:txBody>
      </p:sp>
    </p:spTree>
    <p:extLst>
      <p:ext uri="{BB962C8B-B14F-4D97-AF65-F5344CB8AC3E}">
        <p14:creationId xmlns:p14="http://schemas.microsoft.com/office/powerpoint/2010/main" val="319921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9. How old is Israel?</a:t>
            </a:r>
          </a:p>
          <a:p>
            <a:pPr marL="0" indent="0">
              <a:buNone/>
            </a:pPr>
            <a:r>
              <a:rPr lang="en-GB" dirty="0"/>
              <a:t>a. 68</a:t>
            </a:r>
          </a:p>
          <a:p>
            <a:pPr marL="0" indent="0">
              <a:buNone/>
            </a:pPr>
            <a:r>
              <a:rPr lang="en-GB" dirty="0"/>
              <a:t>b. 56</a:t>
            </a:r>
          </a:p>
          <a:p>
            <a:pPr marL="0" indent="0">
              <a:buNone/>
            </a:pPr>
            <a:r>
              <a:rPr lang="en-GB" dirty="0"/>
              <a:t>c. 74</a:t>
            </a:r>
          </a:p>
          <a:p>
            <a:pPr marL="0" indent="0">
              <a:buNone/>
            </a:pPr>
            <a:r>
              <a:rPr lang="en-GB" dirty="0"/>
              <a:t>d. 78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665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10. Which city in Israel has the largest population?</a:t>
            </a:r>
          </a:p>
          <a:p>
            <a:pPr marL="0" indent="0">
              <a:buNone/>
            </a:pPr>
            <a:r>
              <a:rPr lang="en-GB" dirty="0"/>
              <a:t>a. Jerusalem</a:t>
            </a:r>
          </a:p>
          <a:p>
            <a:pPr marL="0" indent="0">
              <a:buNone/>
            </a:pPr>
            <a:r>
              <a:rPr lang="en-GB" dirty="0"/>
              <a:t>b. Haifa</a:t>
            </a:r>
          </a:p>
          <a:p>
            <a:pPr marL="0" indent="0">
              <a:buNone/>
            </a:pPr>
            <a:r>
              <a:rPr lang="en-GB" dirty="0"/>
              <a:t>c. Tel Aviv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dirty="0" err="1"/>
              <a:t>Eilat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129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11. Name the following Israeli dish:</a:t>
            </a:r>
          </a:p>
          <a:p>
            <a:pPr marL="0" indent="0">
              <a:buNone/>
            </a:pPr>
            <a:r>
              <a:rPr lang="en-GB" dirty="0"/>
              <a:t>a. </a:t>
            </a:r>
            <a:r>
              <a:rPr lang="en-GB" dirty="0" err="1"/>
              <a:t>Shwarma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/>
              <a:t>Malawach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c. Falafel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dirty="0" err="1"/>
              <a:t>Shakshuka</a:t>
            </a:r>
            <a:endParaRPr lang="en-GB" dirty="0"/>
          </a:p>
          <a:p>
            <a:endParaRPr lang="en-GB" dirty="0"/>
          </a:p>
        </p:txBody>
      </p:sp>
      <p:pic>
        <p:nvPicPr>
          <p:cNvPr id="7" name="Picture 6" descr="https://encrypted-tbn3.gstatic.com/images?q=tbn:ANd9GcQGgS1DLqXV6mvT8gL4KjT7lM5qffKG28Vb0grX7eyR_E9GY0HgAw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816" y="2703601"/>
            <a:ext cx="4638676" cy="3473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710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12. The currency in Israel is called the</a:t>
            </a:r>
          </a:p>
          <a:p>
            <a:pPr marL="0" indent="0">
              <a:buNone/>
            </a:pPr>
            <a:r>
              <a:rPr lang="en-GB" dirty="0"/>
              <a:t>a. Pound</a:t>
            </a:r>
          </a:p>
          <a:p>
            <a:pPr marL="0" indent="0">
              <a:buNone/>
            </a:pPr>
            <a:r>
              <a:rPr lang="en-GB" dirty="0"/>
              <a:t>b. Yen</a:t>
            </a:r>
          </a:p>
          <a:p>
            <a:pPr marL="0" indent="0">
              <a:buNone/>
            </a:pPr>
            <a:r>
              <a:rPr lang="en-GB" dirty="0"/>
              <a:t>c. Dollar</a:t>
            </a:r>
          </a:p>
          <a:p>
            <a:pPr marL="0" indent="0">
              <a:buNone/>
            </a:pPr>
            <a:r>
              <a:rPr lang="en-GB" dirty="0"/>
              <a:t>d. Shekel</a:t>
            </a:r>
          </a:p>
        </p:txBody>
      </p:sp>
    </p:spTree>
    <p:extLst>
      <p:ext uri="{BB962C8B-B14F-4D97-AF65-F5344CB8AC3E}">
        <p14:creationId xmlns:p14="http://schemas.microsoft.com/office/powerpoint/2010/main" val="253712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13. What is the name of the main airport in Israel?</a:t>
            </a:r>
          </a:p>
          <a:p>
            <a:pPr marL="0" indent="0">
              <a:buNone/>
            </a:pPr>
            <a:r>
              <a:rPr lang="en-GB" dirty="0"/>
              <a:t>a. Sharon </a:t>
            </a:r>
          </a:p>
          <a:p>
            <a:pPr marL="0" indent="0">
              <a:buNone/>
            </a:pPr>
            <a:r>
              <a:rPr lang="en-GB" dirty="0"/>
              <a:t>b. Tel </a:t>
            </a:r>
            <a:r>
              <a:rPr lang="en-GB" dirty="0" err="1"/>
              <a:t>aviv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/>
              <a:t>c. Ben </a:t>
            </a:r>
            <a:r>
              <a:rPr lang="en-GB" dirty="0" err="1"/>
              <a:t>Gurion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d. Golan</a:t>
            </a:r>
          </a:p>
        </p:txBody>
      </p:sp>
    </p:spTree>
    <p:extLst>
      <p:ext uri="{BB962C8B-B14F-4D97-AF65-F5344CB8AC3E}">
        <p14:creationId xmlns:p14="http://schemas.microsoft.com/office/powerpoint/2010/main" val="94247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14. Which king made Jerusalem the capital of Israel?</a:t>
            </a:r>
          </a:p>
          <a:p>
            <a:pPr marL="0" indent="0">
              <a:buNone/>
            </a:pPr>
            <a:r>
              <a:rPr lang="en-GB" dirty="0"/>
              <a:t>a. King Solomon</a:t>
            </a:r>
          </a:p>
          <a:p>
            <a:pPr marL="0" indent="0">
              <a:buNone/>
            </a:pPr>
            <a:r>
              <a:rPr lang="en-GB" dirty="0"/>
              <a:t>b. King David</a:t>
            </a:r>
          </a:p>
          <a:p>
            <a:pPr marL="0" indent="0">
              <a:buNone/>
            </a:pPr>
            <a:r>
              <a:rPr lang="en-GB" dirty="0"/>
              <a:t>c. King Saul</a:t>
            </a:r>
          </a:p>
          <a:p>
            <a:pPr marL="0" indent="0">
              <a:buNone/>
            </a:pPr>
            <a:r>
              <a:rPr lang="en-GB" dirty="0"/>
              <a:t>d. 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26511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15. The slang word ‘</a:t>
            </a:r>
            <a:r>
              <a:rPr lang="en-GB" dirty="0" err="1"/>
              <a:t>magniv</a:t>
            </a:r>
            <a:r>
              <a:rPr lang="en-GB" dirty="0"/>
              <a:t>’ means</a:t>
            </a:r>
          </a:p>
          <a:p>
            <a:pPr marL="0" indent="0">
              <a:buNone/>
            </a:pPr>
            <a:r>
              <a:rPr lang="en-GB" dirty="0"/>
              <a:t>a. Let’s go</a:t>
            </a:r>
          </a:p>
          <a:p>
            <a:pPr marL="0" indent="0">
              <a:buNone/>
            </a:pPr>
            <a:r>
              <a:rPr lang="en-GB" dirty="0"/>
              <a:t>b. Cool!</a:t>
            </a:r>
          </a:p>
          <a:p>
            <a:pPr marL="0" indent="0">
              <a:buNone/>
            </a:pPr>
            <a:r>
              <a:rPr lang="en-GB" dirty="0"/>
              <a:t>c. Yes!</a:t>
            </a:r>
          </a:p>
          <a:p>
            <a:pPr marL="0" indent="0">
              <a:buNone/>
            </a:pPr>
            <a:r>
              <a:rPr lang="en-GB" dirty="0"/>
              <a:t>d. Not a big deal</a:t>
            </a:r>
          </a:p>
        </p:txBody>
      </p:sp>
    </p:spTree>
    <p:extLst>
      <p:ext uri="{BB962C8B-B14F-4D97-AF65-F5344CB8AC3E}">
        <p14:creationId xmlns:p14="http://schemas.microsoft.com/office/powerpoint/2010/main" val="109255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16. Which Israeli city does the picture show?</a:t>
            </a:r>
          </a:p>
          <a:p>
            <a:pPr marL="0" indent="0">
              <a:buNone/>
            </a:pPr>
            <a:r>
              <a:rPr lang="en-GB" dirty="0"/>
              <a:t>a. Haifa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/>
              <a:t>Eilat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c. </a:t>
            </a:r>
            <a:r>
              <a:rPr lang="en-GB" dirty="0" err="1"/>
              <a:t>Be’er</a:t>
            </a:r>
            <a:r>
              <a:rPr lang="en-GB" dirty="0"/>
              <a:t> </a:t>
            </a:r>
            <a:r>
              <a:rPr lang="en-GB" dirty="0" err="1"/>
              <a:t>Sheva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d. Tel Aviv</a:t>
            </a:r>
          </a:p>
          <a:p>
            <a:endParaRPr lang="en-GB" dirty="0"/>
          </a:p>
        </p:txBody>
      </p:sp>
      <p:pic>
        <p:nvPicPr>
          <p:cNvPr id="10" name="Picture 9" descr="http://www.mugraby-hostel.com/wp-content/uploads/2010/01/Telaviv-City-Beach-300x180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581" y="2348345"/>
            <a:ext cx="5694219" cy="38286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69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17. Which one of the following is not found in an Israeli salad?</a:t>
            </a:r>
          </a:p>
          <a:p>
            <a:pPr marL="0" indent="0">
              <a:buNone/>
            </a:pPr>
            <a:r>
              <a:rPr lang="en-GB" dirty="0"/>
              <a:t>a. Tomatoes</a:t>
            </a:r>
          </a:p>
          <a:p>
            <a:pPr marL="0" indent="0">
              <a:buNone/>
            </a:pPr>
            <a:r>
              <a:rPr lang="en-GB" dirty="0"/>
              <a:t>b. Mushrooms</a:t>
            </a:r>
          </a:p>
          <a:p>
            <a:pPr marL="0" indent="0">
              <a:buNone/>
            </a:pPr>
            <a:r>
              <a:rPr lang="en-GB" dirty="0"/>
              <a:t>c. Onions</a:t>
            </a:r>
          </a:p>
          <a:p>
            <a:pPr marL="0" indent="0">
              <a:buNone/>
            </a:pPr>
            <a:r>
              <a:rPr lang="en-GB" dirty="0"/>
              <a:t>d. Cucumbers</a:t>
            </a:r>
          </a:p>
        </p:txBody>
      </p:sp>
    </p:spTree>
    <p:extLst>
      <p:ext uri="{BB962C8B-B14F-4D97-AF65-F5344CB8AC3E}">
        <p14:creationId xmlns:p14="http://schemas.microsoft.com/office/powerpoint/2010/main" val="117099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18. The largest river in Israel is called the</a:t>
            </a:r>
          </a:p>
          <a:p>
            <a:pPr marL="0" indent="0">
              <a:buNone/>
            </a:pPr>
            <a:r>
              <a:rPr lang="en-GB" dirty="0"/>
              <a:t>a. Jordan River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/>
              <a:t>Kinneret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c. Dan River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dirty="0" err="1"/>
              <a:t>Yarkon</a:t>
            </a:r>
            <a:r>
              <a:rPr lang="en-GB" dirty="0"/>
              <a:t> River</a:t>
            </a:r>
          </a:p>
        </p:txBody>
      </p:sp>
    </p:spTree>
    <p:extLst>
      <p:ext uri="{BB962C8B-B14F-4D97-AF65-F5344CB8AC3E}">
        <p14:creationId xmlns:p14="http://schemas.microsoft.com/office/powerpoint/2010/main" val="32811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19. In slang, the word ‘</a:t>
            </a:r>
            <a:r>
              <a:rPr lang="en-GB" dirty="0" err="1"/>
              <a:t>balagan</a:t>
            </a:r>
            <a:r>
              <a:rPr lang="en-GB" dirty="0"/>
              <a:t>’ means:</a:t>
            </a:r>
          </a:p>
          <a:p>
            <a:pPr marL="0" indent="0">
              <a:buNone/>
            </a:pPr>
            <a:r>
              <a:rPr lang="en-GB" dirty="0"/>
              <a:t>a. Cool</a:t>
            </a:r>
          </a:p>
          <a:p>
            <a:pPr marL="0" indent="0">
              <a:buNone/>
            </a:pPr>
            <a:r>
              <a:rPr lang="en-GB" dirty="0"/>
              <a:t>b. Let’s go</a:t>
            </a:r>
          </a:p>
          <a:p>
            <a:pPr marL="0" indent="0">
              <a:buNone/>
            </a:pPr>
            <a:r>
              <a:rPr lang="en-GB" dirty="0"/>
              <a:t>c. A Big Mess</a:t>
            </a:r>
          </a:p>
          <a:p>
            <a:pPr marL="0" indent="0">
              <a:buNone/>
            </a:pPr>
            <a:r>
              <a:rPr lang="en-GB" dirty="0"/>
              <a:t>d. Awesome</a:t>
            </a:r>
          </a:p>
        </p:txBody>
      </p:sp>
    </p:spTree>
    <p:extLst>
      <p:ext uri="{BB962C8B-B14F-4D97-AF65-F5344CB8AC3E}">
        <p14:creationId xmlns:p14="http://schemas.microsoft.com/office/powerpoint/2010/main" val="381463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20. The Holocaust memorial centre in Jerusalem is called:</a:t>
            </a:r>
          </a:p>
          <a:p>
            <a:pPr marL="0" indent="0">
              <a:buNone/>
            </a:pPr>
            <a:r>
              <a:rPr lang="en-GB" dirty="0"/>
              <a:t>a. Sharon 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/>
              <a:t>Yad</a:t>
            </a:r>
            <a:r>
              <a:rPr lang="en-GB" dirty="0"/>
              <a:t> </a:t>
            </a:r>
            <a:r>
              <a:rPr lang="en-GB" dirty="0" err="1"/>
              <a:t>Vashem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c. Jerusalem Place</a:t>
            </a:r>
          </a:p>
          <a:p>
            <a:pPr marL="0" indent="0">
              <a:buNone/>
            </a:pPr>
            <a:r>
              <a:rPr lang="en-GB" dirty="0"/>
              <a:t>d. Weizmann Institute</a:t>
            </a:r>
          </a:p>
        </p:txBody>
      </p:sp>
    </p:spTree>
    <p:extLst>
      <p:ext uri="{BB962C8B-B14F-4D97-AF65-F5344CB8AC3E}">
        <p14:creationId xmlns:p14="http://schemas.microsoft.com/office/powerpoint/2010/main" val="394939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1A580-3708-43A4-B3B8-38D5B3559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37FF-1BCA-4325-8148-2EA319659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marL="0" indent="0" algn="ctr">
              <a:buNone/>
            </a:pPr>
            <a:r>
              <a:rPr lang="en-GB" sz="6000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40624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1. Who is the current Prime Minister of Israel</a:t>
            </a:r>
            <a:r>
              <a:rPr lang="he-IL" dirty="0"/>
              <a:t>?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a. Ariel Sharon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b="1" dirty="0">
                <a:highlight>
                  <a:srgbClr val="FFFF00"/>
                </a:highlight>
              </a:rPr>
              <a:t>Binyamin Netanyahu</a:t>
            </a:r>
          </a:p>
          <a:p>
            <a:pPr marL="0" indent="0">
              <a:buNone/>
            </a:pPr>
            <a:r>
              <a:rPr lang="en-GB" dirty="0"/>
              <a:t>c. Naftali Bennett</a:t>
            </a:r>
          </a:p>
          <a:p>
            <a:pPr marL="0" indent="0">
              <a:buNone/>
            </a:pPr>
            <a:r>
              <a:rPr lang="en-GB" dirty="0"/>
              <a:t>d. Shimon Peres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E15717-50AD-B34A-F808-8A84AB33B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531" y="1774031"/>
            <a:ext cx="3413269" cy="471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2. Who was Israel’s first Prime Minister</a:t>
            </a:r>
            <a:r>
              <a:rPr lang="he-IL" dirty="0"/>
              <a:t>?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a. Golda Meir</a:t>
            </a:r>
          </a:p>
          <a:p>
            <a:pPr marL="0" indent="0">
              <a:buNone/>
            </a:pPr>
            <a:r>
              <a:rPr lang="en-GB" dirty="0"/>
              <a:t>b. Yitzhak Rabin</a:t>
            </a:r>
          </a:p>
          <a:p>
            <a:pPr marL="0" indent="0">
              <a:buNone/>
            </a:pPr>
            <a:r>
              <a:rPr lang="en-GB" dirty="0"/>
              <a:t>c. Menachem Begin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b="1" dirty="0">
                <a:highlight>
                  <a:srgbClr val="FFFF00"/>
                </a:highlight>
              </a:rPr>
              <a:t>David Ben </a:t>
            </a:r>
            <a:r>
              <a:rPr lang="en-GB" b="1" dirty="0" err="1">
                <a:highlight>
                  <a:srgbClr val="FFFF00"/>
                </a:highlight>
              </a:rPr>
              <a:t>Gurion</a:t>
            </a:r>
            <a:endParaRPr lang="en-GB" dirty="0">
              <a:highlight>
                <a:srgbClr val="FFFF00"/>
              </a:highlight>
            </a:endParaRP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206" y="1825625"/>
            <a:ext cx="3422594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3. Israel’s parliament is called:</a:t>
            </a:r>
          </a:p>
          <a:p>
            <a:pPr marL="0" indent="0">
              <a:buNone/>
            </a:pPr>
            <a:r>
              <a:rPr lang="en-GB" dirty="0"/>
              <a:t>a. Parliament</a:t>
            </a:r>
          </a:p>
          <a:p>
            <a:pPr marL="0" indent="0">
              <a:buNone/>
            </a:pPr>
            <a:r>
              <a:rPr lang="en-GB" dirty="0"/>
              <a:t>b. The Parliament</a:t>
            </a:r>
          </a:p>
          <a:p>
            <a:pPr marL="0" indent="0">
              <a:buNone/>
            </a:pPr>
            <a:r>
              <a:rPr lang="en-GB" dirty="0"/>
              <a:t>c. </a:t>
            </a:r>
            <a:r>
              <a:rPr lang="en-GB" b="1" dirty="0">
                <a:highlight>
                  <a:srgbClr val="FFFF00"/>
                </a:highlight>
              </a:rPr>
              <a:t>The Knesset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d. Congress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5653" y="2286000"/>
            <a:ext cx="6948148" cy="389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42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1508" y="4002559"/>
            <a:ext cx="7592291" cy="21744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4. The lowest body of water on Earth’s surface is:</a:t>
            </a:r>
          </a:p>
          <a:p>
            <a:pPr marL="0" indent="0">
              <a:buNone/>
            </a:pPr>
            <a:r>
              <a:rPr lang="en-GB" dirty="0"/>
              <a:t>a. </a:t>
            </a:r>
            <a:r>
              <a:rPr lang="en-GB" b="1" dirty="0">
                <a:highlight>
                  <a:srgbClr val="FFFF00"/>
                </a:highlight>
              </a:rPr>
              <a:t>The Dead Sea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b. Lake Hula</a:t>
            </a:r>
            <a:endParaRPr lang="en-GB" sz="1800" b="1" dirty="0">
              <a:solidFill>
                <a:srgbClr val="0066FF"/>
              </a:solidFill>
            </a:endParaRPr>
          </a:p>
          <a:p>
            <a:pPr marL="0" indent="0">
              <a:buNone/>
            </a:pPr>
            <a:r>
              <a:rPr lang="en-GB" dirty="0"/>
              <a:t>c. The Kineret </a:t>
            </a:r>
            <a:r>
              <a:rPr lang="en-GB" sz="1800" b="1" dirty="0">
                <a:solidFill>
                  <a:srgbClr val="0066FF"/>
                </a:solidFill>
              </a:rPr>
              <a:t>(Kineret is the lowest freshwater lake on Earth)</a:t>
            </a:r>
            <a:endParaRPr lang="en-GB" sz="1800" dirty="0"/>
          </a:p>
          <a:p>
            <a:pPr marL="0" indent="0">
              <a:buNone/>
            </a:pPr>
            <a:r>
              <a:rPr lang="en-GB" dirty="0"/>
              <a:t>d. The Jordan River</a:t>
            </a:r>
          </a:p>
        </p:txBody>
      </p:sp>
    </p:spTree>
    <p:extLst>
      <p:ext uri="{BB962C8B-B14F-4D97-AF65-F5344CB8AC3E}">
        <p14:creationId xmlns:p14="http://schemas.microsoft.com/office/powerpoint/2010/main" val="121459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5. What is the name of the desert found in the south of Israel?</a:t>
            </a:r>
          </a:p>
          <a:p>
            <a:pPr marL="0" indent="0">
              <a:buNone/>
            </a:pPr>
            <a:r>
              <a:rPr lang="en-GB" dirty="0"/>
              <a:t>a. Sahara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b="1" dirty="0">
                <a:highlight>
                  <a:srgbClr val="FFFF00"/>
                </a:highlight>
              </a:rPr>
              <a:t>Negev</a:t>
            </a:r>
          </a:p>
          <a:p>
            <a:pPr marL="0" indent="0">
              <a:buNone/>
            </a:pPr>
            <a:r>
              <a:rPr lang="en-GB" dirty="0"/>
              <a:t>c. Sinai</a:t>
            </a:r>
          </a:p>
          <a:p>
            <a:pPr marL="0" indent="0">
              <a:buNone/>
            </a:pPr>
            <a:r>
              <a:rPr lang="en-GB" dirty="0"/>
              <a:t>d. Ashkelon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980" y="2372679"/>
            <a:ext cx="5716820" cy="380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6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6. What is the population of Israel</a:t>
            </a:r>
            <a:r>
              <a:rPr lang="he-IL" dirty="0"/>
              <a:t>?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a. 6.5 million</a:t>
            </a:r>
          </a:p>
          <a:p>
            <a:pPr marL="0" indent="0">
              <a:buNone/>
            </a:pPr>
            <a:r>
              <a:rPr lang="en-GB" dirty="0"/>
              <a:t>b. 12.2 million</a:t>
            </a:r>
          </a:p>
          <a:p>
            <a:pPr marL="0" indent="0">
              <a:buNone/>
            </a:pPr>
            <a:r>
              <a:rPr lang="en-GB" dirty="0"/>
              <a:t>c.</a:t>
            </a:r>
            <a:r>
              <a:rPr lang="en-GB" b="1" dirty="0"/>
              <a:t> </a:t>
            </a:r>
            <a:r>
              <a:rPr lang="en-GB" b="1" dirty="0">
                <a:highlight>
                  <a:srgbClr val="FFFF00"/>
                </a:highlight>
              </a:rPr>
              <a:t>10.2 million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d. 15.5 million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A79D6A-F943-4522-B1CE-28C4F2FEB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81037"/>
            <a:ext cx="5743546" cy="571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1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7. In 1984 and 1991, Israel airlifted a total of 22000 Jews from which country?</a:t>
            </a:r>
          </a:p>
          <a:p>
            <a:pPr marL="0" indent="0">
              <a:buNone/>
            </a:pPr>
            <a:r>
              <a:rPr lang="en-GB" dirty="0"/>
              <a:t>a. France</a:t>
            </a:r>
          </a:p>
          <a:p>
            <a:pPr marL="0" indent="0">
              <a:buNone/>
            </a:pPr>
            <a:r>
              <a:rPr lang="en-GB" dirty="0"/>
              <a:t>b. Russia</a:t>
            </a:r>
          </a:p>
          <a:p>
            <a:pPr marL="0" indent="0">
              <a:buNone/>
            </a:pPr>
            <a:r>
              <a:rPr lang="en-GB" dirty="0"/>
              <a:t>c. Yemen</a:t>
            </a:r>
          </a:p>
          <a:p>
            <a:pPr marL="0" indent="0">
              <a:buNone/>
            </a:pPr>
            <a:r>
              <a:rPr lang="en-GB" dirty="0"/>
              <a:t>d.</a:t>
            </a:r>
            <a:r>
              <a:rPr lang="en-GB" b="1" dirty="0"/>
              <a:t> </a:t>
            </a:r>
            <a:r>
              <a:rPr lang="en-GB" b="1" dirty="0">
                <a:highlight>
                  <a:srgbClr val="FFFF00"/>
                </a:highlight>
              </a:rPr>
              <a:t>Ethiopia</a:t>
            </a: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1873" y="2370637"/>
            <a:ext cx="5721927" cy="380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1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8. Israel’s national anthem – ‘</a:t>
            </a:r>
            <a:r>
              <a:rPr lang="en-GB" dirty="0" err="1"/>
              <a:t>Hatikva</a:t>
            </a:r>
            <a:r>
              <a:rPr lang="en-GB" dirty="0"/>
              <a:t>’ means:</a:t>
            </a:r>
          </a:p>
          <a:p>
            <a:pPr marL="0" indent="0">
              <a:buNone/>
            </a:pPr>
            <a:r>
              <a:rPr lang="en-GB" dirty="0"/>
              <a:t>a. Peace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b="1" dirty="0">
                <a:highlight>
                  <a:srgbClr val="FFFF00"/>
                </a:highlight>
              </a:rPr>
              <a:t>The Hope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c. Together</a:t>
            </a:r>
          </a:p>
          <a:p>
            <a:pPr marL="0" indent="0">
              <a:buNone/>
            </a:pPr>
            <a:r>
              <a:rPr lang="en-GB" dirty="0"/>
              <a:t>d. The future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0AAA15-72CA-4934-93B5-71E961079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960" y="781868"/>
            <a:ext cx="3830320" cy="529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7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9. How old is Israel?</a:t>
            </a:r>
          </a:p>
          <a:p>
            <a:pPr marL="0" indent="0">
              <a:buNone/>
            </a:pPr>
            <a:r>
              <a:rPr lang="en-GB" dirty="0"/>
              <a:t>a. 68</a:t>
            </a:r>
          </a:p>
          <a:p>
            <a:pPr marL="0" indent="0">
              <a:buNone/>
            </a:pPr>
            <a:r>
              <a:rPr lang="en-GB" dirty="0"/>
              <a:t>b. 56</a:t>
            </a:r>
          </a:p>
          <a:p>
            <a:pPr marL="0" indent="0">
              <a:buNone/>
            </a:pPr>
            <a:r>
              <a:rPr lang="en-GB" dirty="0"/>
              <a:t>c. 74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dirty="0">
                <a:highlight>
                  <a:srgbClr val="FFFF00"/>
                </a:highlight>
              </a:rPr>
              <a:t>78</a:t>
            </a:r>
          </a:p>
          <a:p>
            <a:pPr marL="0" indent="0">
              <a:buNone/>
            </a:pP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65269">
            <a:off x="5508885" y="1825625"/>
            <a:ext cx="4681595" cy="405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2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10. Which city in Israel has the largest population?</a:t>
            </a:r>
          </a:p>
          <a:p>
            <a:pPr marL="0" indent="0">
              <a:buNone/>
            </a:pPr>
            <a:r>
              <a:rPr lang="en-GB" dirty="0"/>
              <a:t>a</a:t>
            </a:r>
            <a:r>
              <a:rPr lang="en-GB" b="1" dirty="0"/>
              <a:t>. </a:t>
            </a:r>
            <a:r>
              <a:rPr lang="en-GB" b="1" dirty="0">
                <a:highlight>
                  <a:srgbClr val="FFFF00"/>
                </a:highlight>
              </a:rPr>
              <a:t>Jerusalem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b. Haifa</a:t>
            </a:r>
          </a:p>
          <a:p>
            <a:pPr marL="0" indent="0">
              <a:buNone/>
            </a:pPr>
            <a:r>
              <a:rPr lang="en-GB" dirty="0"/>
              <a:t>c. Tel Aviv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dirty="0" err="1"/>
              <a:t>Eilat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184" y="2327564"/>
            <a:ext cx="5784616" cy="384939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5622B48-8A27-D397-4C6E-D212F537FB8F}"/>
              </a:ext>
            </a:extLst>
          </p:cNvPr>
          <p:cNvGrpSpPr/>
          <p:nvPr/>
        </p:nvGrpSpPr>
        <p:grpSpPr>
          <a:xfrm>
            <a:off x="2804039" y="4102793"/>
            <a:ext cx="4192568" cy="2000142"/>
            <a:chOff x="2913370" y="3848633"/>
            <a:chExt cx="4192568" cy="200014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2D5EE3C-84BB-9E58-53FC-C8C1423B1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266830">
              <a:off x="2913370" y="3848633"/>
              <a:ext cx="4091753" cy="200014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901A6B5-1FE1-BC2D-64C4-C39E1F3CEBA2}"/>
                </a:ext>
              </a:extLst>
            </p:cNvPr>
            <p:cNvSpPr txBox="1"/>
            <p:nvPr/>
          </p:nvSpPr>
          <p:spPr>
            <a:xfrm rot="5020326">
              <a:off x="6470988" y="5067984"/>
              <a:ext cx="10390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datacommons.org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344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11. Name the following Israeli dish:</a:t>
            </a:r>
          </a:p>
          <a:p>
            <a:pPr marL="0" indent="0">
              <a:buNone/>
            </a:pPr>
            <a:r>
              <a:rPr lang="en-GB" dirty="0"/>
              <a:t>a. </a:t>
            </a:r>
            <a:r>
              <a:rPr lang="en-GB" dirty="0" err="1"/>
              <a:t>Shwarma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/>
              <a:t>Malawach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c. Falafel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b="1" dirty="0" err="1">
                <a:highlight>
                  <a:srgbClr val="FFFF00"/>
                </a:highlight>
              </a:rPr>
              <a:t>Shakshuka</a:t>
            </a:r>
            <a:endParaRPr lang="en-GB" b="1" dirty="0">
              <a:highlight>
                <a:srgbClr val="FFFF00"/>
              </a:highlight>
            </a:endParaRPr>
          </a:p>
          <a:p>
            <a:endParaRPr lang="en-GB" dirty="0"/>
          </a:p>
        </p:txBody>
      </p:sp>
      <p:pic>
        <p:nvPicPr>
          <p:cNvPr id="7" name="Picture 6" descr="https://encrypted-tbn3.gstatic.com/images?q=tbn:ANd9GcQGgS1DLqXV6mvT8gL4KjT7lM5qffKG28Vb0grX7eyR_E9GY0HgAw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816" y="2703601"/>
            <a:ext cx="4638676" cy="3473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606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12. The currency in Israel is called the</a:t>
            </a:r>
          </a:p>
          <a:p>
            <a:pPr marL="0" indent="0">
              <a:buNone/>
            </a:pPr>
            <a:r>
              <a:rPr lang="en-GB" dirty="0"/>
              <a:t>a. Pound</a:t>
            </a:r>
          </a:p>
          <a:p>
            <a:pPr marL="0" indent="0">
              <a:buNone/>
            </a:pPr>
            <a:r>
              <a:rPr lang="en-GB" dirty="0"/>
              <a:t>b. Yen</a:t>
            </a:r>
          </a:p>
          <a:p>
            <a:pPr marL="0" indent="0">
              <a:buNone/>
            </a:pPr>
            <a:r>
              <a:rPr lang="en-GB" dirty="0"/>
              <a:t>c. Dollar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b="1" dirty="0">
                <a:highlight>
                  <a:srgbClr val="FFFF00"/>
                </a:highlight>
              </a:rPr>
              <a:t>Shekel</a:t>
            </a: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819" y="1673603"/>
            <a:ext cx="4287982" cy="450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9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13. What is the name of the main airport in Israel?</a:t>
            </a:r>
          </a:p>
          <a:p>
            <a:pPr marL="0" indent="0">
              <a:buNone/>
            </a:pPr>
            <a:r>
              <a:rPr lang="en-GB" dirty="0"/>
              <a:t>a. Sharon </a:t>
            </a:r>
          </a:p>
          <a:p>
            <a:pPr marL="0" indent="0">
              <a:buNone/>
            </a:pPr>
            <a:r>
              <a:rPr lang="en-GB" dirty="0"/>
              <a:t>b. Tel </a:t>
            </a:r>
            <a:r>
              <a:rPr lang="en-GB" dirty="0" err="1"/>
              <a:t>aviv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/>
              <a:t>c. </a:t>
            </a:r>
            <a:r>
              <a:rPr lang="en-GB" b="1" dirty="0">
                <a:highlight>
                  <a:srgbClr val="FFFF00"/>
                </a:highlight>
              </a:rPr>
              <a:t>Ben </a:t>
            </a:r>
            <a:r>
              <a:rPr lang="en-GB" b="1" dirty="0" err="1">
                <a:highlight>
                  <a:srgbClr val="FFFF00"/>
                </a:highlight>
              </a:rPr>
              <a:t>Gurion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d. Golan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218" y="2350511"/>
            <a:ext cx="6802582" cy="382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7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14. Which king made Jerusalem the capital of Israel?</a:t>
            </a:r>
          </a:p>
          <a:p>
            <a:pPr marL="0" indent="0">
              <a:buNone/>
            </a:pPr>
            <a:r>
              <a:rPr lang="en-GB" dirty="0"/>
              <a:t>a. King Solomon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b="1" dirty="0">
                <a:highlight>
                  <a:srgbClr val="FFFF00"/>
                </a:highlight>
              </a:rPr>
              <a:t>King David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c. King Saul</a:t>
            </a:r>
          </a:p>
          <a:p>
            <a:pPr marL="0" indent="0">
              <a:buNone/>
            </a:pPr>
            <a:r>
              <a:rPr lang="en-GB" dirty="0"/>
              <a:t>d. None of the above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89461E-CB3A-4F48-992A-7C04BE5BC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17121">
            <a:off x="6580182" y="2749384"/>
            <a:ext cx="4886260" cy="40394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E088DF-9865-49E8-9CF3-9D70F25948D4}"/>
              </a:ext>
            </a:extLst>
          </p:cNvPr>
          <p:cNvSpPr txBox="1"/>
          <p:nvPr/>
        </p:nvSpPr>
        <p:spPr>
          <a:xfrm rot="525806">
            <a:off x="8906322" y="2494587"/>
            <a:ext cx="2973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King David’s Tower</a:t>
            </a:r>
          </a:p>
        </p:txBody>
      </p:sp>
    </p:spTree>
    <p:extLst>
      <p:ext uri="{BB962C8B-B14F-4D97-AF65-F5344CB8AC3E}">
        <p14:creationId xmlns:p14="http://schemas.microsoft.com/office/powerpoint/2010/main" val="246141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15. The slang word ‘</a:t>
            </a:r>
            <a:r>
              <a:rPr lang="en-GB" dirty="0" err="1"/>
              <a:t>magniv</a:t>
            </a:r>
            <a:r>
              <a:rPr lang="en-GB" dirty="0"/>
              <a:t>’ means</a:t>
            </a:r>
          </a:p>
          <a:p>
            <a:pPr marL="0" indent="0">
              <a:buNone/>
            </a:pPr>
            <a:r>
              <a:rPr lang="en-GB" dirty="0"/>
              <a:t>a. Let’s go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b="1" dirty="0">
                <a:highlight>
                  <a:srgbClr val="FFFF00"/>
                </a:highlight>
              </a:rPr>
              <a:t>Cool!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c. Yes!</a:t>
            </a:r>
          </a:p>
          <a:p>
            <a:pPr marL="0" indent="0">
              <a:buNone/>
            </a:pPr>
            <a:r>
              <a:rPr lang="en-GB" dirty="0"/>
              <a:t>d. Not a big deal</a:t>
            </a:r>
          </a:p>
        </p:txBody>
      </p:sp>
      <p:pic>
        <p:nvPicPr>
          <p:cNvPr id="4098" name="Picture 2" descr="Image result for cool">
            <a:extLst>
              <a:ext uri="{FF2B5EF4-FFF2-40B4-BE49-F238E27FC236}">
                <a16:creationId xmlns:a16="http://schemas.microsoft.com/office/drawing/2014/main" id="{0270BC3C-CD47-49F9-89C1-03E3E78E3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6724">
            <a:off x="6220461" y="2103687"/>
            <a:ext cx="4052474" cy="28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16. Which Israeli city does the picture show?</a:t>
            </a:r>
          </a:p>
          <a:p>
            <a:pPr marL="0" indent="0">
              <a:buNone/>
            </a:pPr>
            <a:r>
              <a:rPr lang="en-GB" dirty="0"/>
              <a:t>a. Haifa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/>
              <a:t>Eilat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c. </a:t>
            </a:r>
            <a:r>
              <a:rPr lang="en-GB" dirty="0" err="1"/>
              <a:t>Be’er</a:t>
            </a:r>
            <a:r>
              <a:rPr lang="en-GB" dirty="0"/>
              <a:t> </a:t>
            </a:r>
            <a:r>
              <a:rPr lang="en-GB" dirty="0" err="1"/>
              <a:t>Sheva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b="1" dirty="0">
                <a:highlight>
                  <a:srgbClr val="FFFF00"/>
                </a:highlight>
              </a:rPr>
              <a:t>Tel Aviv</a:t>
            </a:r>
          </a:p>
          <a:p>
            <a:endParaRPr lang="en-GB" dirty="0"/>
          </a:p>
        </p:txBody>
      </p:sp>
      <p:pic>
        <p:nvPicPr>
          <p:cNvPr id="10" name="Picture 9" descr="http://www.mugraby-hostel.com/wp-content/uploads/2010/01/Telaviv-City-Beach-300x180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581" y="2348345"/>
            <a:ext cx="5694219" cy="38286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378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17. Which one of the following is not found in an Israeli salad?</a:t>
            </a:r>
          </a:p>
          <a:p>
            <a:pPr marL="0" indent="0">
              <a:buNone/>
            </a:pPr>
            <a:r>
              <a:rPr lang="en-GB" dirty="0"/>
              <a:t>a. Tomatoes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b="1" dirty="0">
                <a:highlight>
                  <a:srgbClr val="FFFF00"/>
                </a:highlight>
              </a:rPr>
              <a:t>Mushrooms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c. Onions</a:t>
            </a:r>
          </a:p>
          <a:p>
            <a:pPr marL="0" indent="0">
              <a:buNone/>
            </a:pPr>
            <a:r>
              <a:rPr lang="en-GB" dirty="0"/>
              <a:t>d. Cucumbers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164" y="2617324"/>
            <a:ext cx="5368636" cy="355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81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18. The largest river in Israel is called the</a:t>
            </a:r>
          </a:p>
          <a:p>
            <a:pPr marL="0" indent="0">
              <a:buNone/>
            </a:pPr>
            <a:r>
              <a:rPr lang="en-GB" dirty="0"/>
              <a:t>a. </a:t>
            </a:r>
            <a:r>
              <a:rPr lang="en-GB" b="1" dirty="0">
                <a:highlight>
                  <a:srgbClr val="FFFF00"/>
                </a:highlight>
              </a:rPr>
              <a:t>Jordan River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dirty="0" err="1"/>
              <a:t>Kinneret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c. Dan River</a:t>
            </a:r>
          </a:p>
          <a:p>
            <a:pPr marL="0" indent="0">
              <a:buNone/>
            </a:pPr>
            <a:r>
              <a:rPr lang="en-GB" dirty="0"/>
              <a:t>d. </a:t>
            </a:r>
            <a:r>
              <a:rPr lang="en-GB" dirty="0" err="1"/>
              <a:t>Yarkon</a:t>
            </a:r>
            <a:r>
              <a:rPr lang="en-GB" dirty="0"/>
              <a:t> River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966" y="365126"/>
            <a:ext cx="3811834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04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19. In slang, the word ‘</a:t>
            </a:r>
            <a:r>
              <a:rPr lang="en-GB" dirty="0" err="1"/>
              <a:t>balagan</a:t>
            </a:r>
            <a:r>
              <a:rPr lang="en-GB" dirty="0"/>
              <a:t>’ means:</a:t>
            </a:r>
          </a:p>
          <a:p>
            <a:pPr marL="0" indent="0">
              <a:buNone/>
            </a:pPr>
            <a:r>
              <a:rPr lang="en-GB" dirty="0"/>
              <a:t>a. Cool</a:t>
            </a:r>
          </a:p>
          <a:p>
            <a:pPr marL="0" indent="0">
              <a:buNone/>
            </a:pPr>
            <a:r>
              <a:rPr lang="en-GB" dirty="0"/>
              <a:t>b. Let’s go</a:t>
            </a:r>
          </a:p>
          <a:p>
            <a:pPr marL="0" indent="0">
              <a:buNone/>
            </a:pPr>
            <a:r>
              <a:rPr lang="en-GB" dirty="0"/>
              <a:t>c. </a:t>
            </a:r>
            <a:r>
              <a:rPr lang="en-GB" b="1" dirty="0">
                <a:highlight>
                  <a:srgbClr val="FFFF00"/>
                </a:highlight>
              </a:rPr>
              <a:t>A Big Mess</a:t>
            </a:r>
          </a:p>
          <a:p>
            <a:pPr marL="0" indent="0">
              <a:buNone/>
            </a:pPr>
            <a:r>
              <a:rPr lang="en-GB" dirty="0"/>
              <a:t>d. Awesome</a:t>
            </a:r>
          </a:p>
        </p:txBody>
      </p:sp>
      <p:pic>
        <p:nvPicPr>
          <p:cNvPr id="5124" name="Picture 4" descr="Image result for â«××××â¬â">
            <a:extLst>
              <a:ext uri="{FF2B5EF4-FFF2-40B4-BE49-F238E27FC236}">
                <a16:creationId xmlns:a16="http://schemas.microsoft.com/office/drawing/2014/main" id="{707D567B-9212-4CC8-9E72-9018A51E6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5950">
            <a:off x="3307164" y="2472487"/>
            <a:ext cx="538987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C9A802-6DE2-4775-A511-49890A261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7968">
            <a:off x="7543447" y="487131"/>
            <a:ext cx="4318159" cy="321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6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20. The Holocaust memorial centre in Jerusalem is called:</a:t>
            </a:r>
          </a:p>
          <a:p>
            <a:pPr marL="0" indent="0">
              <a:buNone/>
            </a:pPr>
            <a:r>
              <a:rPr lang="en-GB" dirty="0"/>
              <a:t>a. Sharon </a:t>
            </a:r>
          </a:p>
          <a:p>
            <a:pPr marL="0" indent="0">
              <a:buNone/>
            </a:pPr>
            <a:r>
              <a:rPr lang="en-GB" dirty="0"/>
              <a:t>b. </a:t>
            </a:r>
            <a:r>
              <a:rPr lang="en-GB" b="1" dirty="0" err="1">
                <a:highlight>
                  <a:srgbClr val="FFFF00"/>
                </a:highlight>
              </a:rPr>
              <a:t>Yad</a:t>
            </a:r>
            <a:r>
              <a:rPr lang="en-GB" b="1" dirty="0">
                <a:highlight>
                  <a:srgbClr val="FFFF00"/>
                </a:highlight>
              </a:rPr>
              <a:t> </a:t>
            </a:r>
            <a:r>
              <a:rPr lang="en-GB" b="1" dirty="0" err="1">
                <a:highlight>
                  <a:srgbClr val="FFFF00"/>
                </a:highlight>
              </a:rPr>
              <a:t>Vashem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c. Jerusalem Place</a:t>
            </a:r>
          </a:p>
          <a:p>
            <a:pPr marL="0" indent="0">
              <a:buNone/>
            </a:pPr>
            <a:r>
              <a:rPr lang="en-GB" dirty="0"/>
              <a:t>d. Weizmann Institute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63443">
            <a:off x="8068685" y="2865453"/>
            <a:ext cx="3345872" cy="20075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66032">
            <a:off x="4512240" y="3128216"/>
            <a:ext cx="3500533" cy="262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0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1070</Words>
  <Application>Microsoft Office PowerPoint</Application>
  <PresentationFormat>Widescreen</PresentationFormat>
  <Paragraphs>213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Office Theme</vt:lpstr>
      <vt:lpstr> MFS Yom Ha’Atzma’ut Quiz 5786 / 2026</vt:lpstr>
      <vt:lpstr>The First Yom Ha’Atzma’ut, 1948</vt:lpstr>
      <vt:lpstr>Declaration of Independence of the State of Israel 1948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Beit Shvidler Yom Ha’atzma’ut Quiz 5774 / 2014</dc:title>
  <dc:creator>Jeremy Richards</dc:creator>
  <cp:lastModifiedBy>Jeremy Richards</cp:lastModifiedBy>
  <cp:revision>42</cp:revision>
  <dcterms:created xsi:type="dcterms:W3CDTF">2014-05-06T02:05:13Z</dcterms:created>
  <dcterms:modified xsi:type="dcterms:W3CDTF">2026-04-21T15:36:53Z</dcterms:modified>
</cp:coreProperties>
</file>